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66" r:id="rId5"/>
  </p:sldMasterIdLst>
  <p:sldIdLst>
    <p:sldId id="268" r:id="rId6"/>
    <p:sldId id="266" r:id="rId7"/>
    <p:sldId id="297" r:id="rId8"/>
    <p:sldId id="257" r:id="rId9"/>
    <p:sldId id="270" r:id="rId10"/>
    <p:sldId id="269" r:id="rId11"/>
    <p:sldId id="271" r:id="rId12"/>
    <p:sldId id="272" r:id="rId13"/>
    <p:sldId id="274" r:id="rId14"/>
    <p:sldId id="289" r:id="rId15"/>
    <p:sldId id="275" r:id="rId16"/>
    <p:sldId id="276" r:id="rId17"/>
    <p:sldId id="277" r:id="rId18"/>
    <p:sldId id="278" r:id="rId19"/>
    <p:sldId id="298" r:id="rId20"/>
    <p:sldId id="279" r:id="rId21"/>
    <p:sldId id="285" r:id="rId22"/>
    <p:sldId id="295" r:id="rId23"/>
    <p:sldId id="296" r:id="rId24"/>
    <p:sldId id="280" r:id="rId25"/>
    <p:sldId id="282" r:id="rId26"/>
    <p:sldId id="283" r:id="rId27"/>
    <p:sldId id="286" r:id="rId28"/>
    <p:sldId id="287" r:id="rId29"/>
    <p:sldId id="291" r:id="rId30"/>
    <p:sldId id="294" r:id="rId31"/>
    <p:sldId id="292"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8" d="100"/>
          <a:sy n="78" d="100"/>
        </p:scale>
        <p:origin x="850"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viewProps" Target="view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tableStyles" Target="tableStyle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theme" Target="theme/theme1.xml"/><Relationship Id="rId8" Type="http://schemas.openxmlformats.org/officeDocument/2006/relationships/slide" Target="slides/slide3.xml"/></Relationships>
</file>

<file path=ppt/diagrams/colors1.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7DA1A14-BDD2-4B3A-955D-6FD532DB1288}" type="doc">
      <dgm:prSet loTypeId="urn:microsoft.com/office/officeart/2016/7/layout/BasicTimeline" loCatId="timeline" qsTypeId="urn:microsoft.com/office/officeart/2005/8/quickstyle/simple1" qsCatId="simple" csTypeId="urn:microsoft.com/office/officeart/2005/8/colors/accent6_2" csCatId="accent6" phldr="1"/>
      <dgm:spPr/>
      <dgm:t>
        <a:bodyPr/>
        <a:lstStyle/>
        <a:p>
          <a:endParaRPr lang="en-US"/>
        </a:p>
      </dgm:t>
    </dgm:pt>
    <dgm:pt modelId="{8A6AD5DB-E1EA-411E-ABA6-DF5F36A771A2}">
      <dgm:prSet phldrT="[Text]" phldr="0"/>
      <dgm:spPr/>
      <dgm:t>
        <a:bodyPr/>
        <a:lstStyle/>
        <a:p>
          <a:pPr>
            <a:defRPr b="1"/>
          </a:pPr>
          <a:r>
            <a:rPr lang="en-US">
              <a:latin typeface="Times New Roman"/>
              <a:cs typeface="Times New Roman"/>
            </a:rPr>
            <a:t>PPP, GIS</a:t>
          </a:r>
        </a:p>
      </dgm:t>
    </dgm:pt>
    <dgm:pt modelId="{A3CC9114-805F-4C95-BE1F-5C14F8DB9018}" type="parTrans" cxnId="{30CB2CBE-5105-48C7-B38B-5FFB4865EE14}">
      <dgm:prSet/>
      <dgm:spPr/>
      <dgm:t>
        <a:bodyPr/>
        <a:lstStyle/>
        <a:p>
          <a:endParaRPr lang="en-US"/>
        </a:p>
      </dgm:t>
    </dgm:pt>
    <dgm:pt modelId="{97BA3FC2-CE45-4F86-AF4A-38FB5F94BF01}" type="sibTrans" cxnId="{30CB2CBE-5105-48C7-B38B-5FFB4865EE14}">
      <dgm:prSet/>
      <dgm:spPr/>
      <dgm:t>
        <a:bodyPr/>
        <a:lstStyle/>
        <a:p>
          <a:endParaRPr lang="en-US"/>
        </a:p>
      </dgm:t>
    </dgm:pt>
    <dgm:pt modelId="{A5E6F8A5-D7C3-43FD-A39E-6D36B23D99D8}">
      <dgm:prSet phldr="0"/>
      <dgm:spPr/>
      <dgm:t>
        <a:bodyPr/>
        <a:lstStyle/>
        <a:p>
          <a:pPr rtl="0"/>
          <a:r>
            <a:rPr lang="en-US" b="0">
              <a:latin typeface="Times New Roman"/>
              <a:cs typeface="Times New Roman"/>
            </a:rPr>
            <a:t>                         Qinghai-Tibet railway</a:t>
          </a:r>
          <a:endParaRPr lang="en-US">
            <a:latin typeface="Times New Roman"/>
            <a:cs typeface="Times New Roman"/>
          </a:endParaRPr>
        </a:p>
      </dgm:t>
    </dgm:pt>
    <dgm:pt modelId="{C632D7D0-F345-484E-85CE-BBCFEEA7245E}" type="parTrans" cxnId="{79FC3504-B1E1-447C-92D4-0F7AC3F58844}">
      <dgm:prSet/>
      <dgm:spPr/>
    </dgm:pt>
    <dgm:pt modelId="{688EA564-0C63-4C26-B82D-E3E81BB99D22}" type="sibTrans" cxnId="{79FC3504-B1E1-447C-92D4-0F7AC3F58844}">
      <dgm:prSet/>
      <dgm:spPr/>
    </dgm:pt>
    <dgm:pt modelId="{4BFD2A55-11BC-4F9B-83DD-4184382085DB}">
      <dgm:prSet phldr="0"/>
      <dgm:spPr/>
      <dgm:t>
        <a:bodyPr/>
        <a:lstStyle/>
        <a:p>
          <a:pPr>
            <a:defRPr b="1"/>
          </a:pPr>
          <a:endParaRPr lang="en-US">
            <a:latin typeface="Times New Roman"/>
            <a:cs typeface="Times New Roman"/>
          </a:endParaRPr>
        </a:p>
      </dgm:t>
    </dgm:pt>
    <dgm:pt modelId="{79FC9BDC-37DB-4B90-932E-DB2CAC6234C5}" type="parTrans" cxnId="{124139D1-2460-4050-8153-695BB0AE883E}">
      <dgm:prSet/>
      <dgm:spPr/>
    </dgm:pt>
    <dgm:pt modelId="{BEB204ED-190F-4433-A87C-8734AEF7B6AA}" type="sibTrans" cxnId="{124139D1-2460-4050-8153-695BB0AE883E}">
      <dgm:prSet/>
      <dgm:spPr/>
    </dgm:pt>
    <dgm:pt modelId="{018BC0A2-01EA-495C-8D5C-2C26BDA5267A}">
      <dgm:prSet phldr="0"/>
      <dgm:spPr/>
      <dgm:t>
        <a:bodyPr/>
        <a:lstStyle/>
        <a:p>
          <a:pPr rtl="0"/>
          <a:r>
            <a:rPr lang="en-US" b="0">
              <a:latin typeface="Times New Roman"/>
              <a:cs typeface="Times New Roman"/>
            </a:rPr>
            <a:t>                                  Probe Vehicle</a:t>
          </a:r>
        </a:p>
      </dgm:t>
    </dgm:pt>
    <dgm:pt modelId="{C756D933-41B2-41A4-87DB-BB88DC9DB3A2}" type="parTrans" cxnId="{6B55955D-137D-4FB7-A796-B1B75337D54D}">
      <dgm:prSet/>
      <dgm:spPr/>
    </dgm:pt>
    <dgm:pt modelId="{A996AD29-3B2C-4E96-92AF-B5460DCCBA24}" type="sibTrans" cxnId="{6B55955D-137D-4FB7-A796-B1B75337D54D}">
      <dgm:prSet/>
      <dgm:spPr/>
    </dgm:pt>
    <dgm:pt modelId="{26CA8F52-0AA5-4AE3-8942-306E246BBDED}">
      <dgm:prSet phldr="0"/>
      <dgm:spPr/>
      <dgm:t>
        <a:bodyPr/>
        <a:lstStyle/>
        <a:p>
          <a:pPr>
            <a:defRPr b="1"/>
          </a:pPr>
          <a:r>
            <a:rPr lang="en-US">
              <a:latin typeface="Times New Roman"/>
              <a:cs typeface="Times New Roman"/>
            </a:rPr>
            <a:t>2G Network, GPS</a:t>
          </a:r>
        </a:p>
      </dgm:t>
    </dgm:pt>
    <dgm:pt modelId="{1C9570D7-799B-4921-B701-66D99B7BFFB5}" type="parTrans" cxnId="{5E8C8313-F02F-4315-830F-0D8878975BCC}">
      <dgm:prSet/>
      <dgm:spPr/>
    </dgm:pt>
    <dgm:pt modelId="{BC6F3188-2BC1-467F-A552-D255CF692915}" type="sibTrans" cxnId="{5E8C8313-F02F-4315-830F-0D8878975BCC}">
      <dgm:prSet/>
      <dgm:spPr/>
    </dgm:pt>
    <dgm:pt modelId="{B665F8C4-BD30-4462-A88C-EF6D37B88307}">
      <dgm:prSet phldr="0"/>
      <dgm:spPr/>
      <dgm:t>
        <a:bodyPr/>
        <a:lstStyle/>
        <a:p>
          <a:pPr rtl="0"/>
          <a:r>
            <a:rPr lang="en-US" b="0">
              <a:latin typeface="Times New Roman"/>
              <a:cs typeface="Times New Roman"/>
            </a:rPr>
            <a:t>                        Fishplate Monitoring System</a:t>
          </a:r>
        </a:p>
      </dgm:t>
    </dgm:pt>
    <dgm:pt modelId="{038A057F-E2FF-461D-ACDC-57203ABB03EE}" type="parTrans" cxnId="{C3AAFE53-05FB-4282-B5DD-1991F993A6C9}">
      <dgm:prSet/>
      <dgm:spPr/>
    </dgm:pt>
    <dgm:pt modelId="{0439DD2E-9E8A-41F6-8ECE-5A856AE9A9B4}" type="sibTrans" cxnId="{C3AAFE53-05FB-4282-B5DD-1991F993A6C9}">
      <dgm:prSet/>
      <dgm:spPr/>
    </dgm:pt>
    <dgm:pt modelId="{9566478D-901B-4B30-954C-9361D40AA1EC}" type="pres">
      <dgm:prSet presAssocID="{97DA1A14-BDD2-4B3A-955D-6FD532DB1288}" presName="root" presStyleCnt="0">
        <dgm:presLayoutVars>
          <dgm:chMax/>
          <dgm:chPref/>
          <dgm:animLvl val="lvl"/>
        </dgm:presLayoutVars>
      </dgm:prSet>
      <dgm:spPr/>
    </dgm:pt>
    <dgm:pt modelId="{29D112C5-5903-4351-9444-8D5502E3E96D}" type="pres">
      <dgm:prSet presAssocID="{97DA1A14-BDD2-4B3A-955D-6FD532DB1288}" presName="divider" presStyleLbl="fgAccFollowNode1" presStyleIdx="0" presStyleCnt="1"/>
      <dgm:spPr>
        <a:solidFill>
          <a:schemeClr val="accent6">
            <a:alpha val="90000"/>
            <a:tint val="40000"/>
            <a:hueOff val="0"/>
            <a:satOff val="0"/>
            <a:lumOff val="0"/>
            <a:alphaOff val="0"/>
          </a:schemeClr>
        </a:solidFill>
        <a:ln w="12700" cap="flat" cmpd="sng" algn="ctr">
          <a:solidFill>
            <a:schemeClr val="accent6">
              <a:alpha val="90000"/>
              <a:tint val="40000"/>
              <a:hueOff val="0"/>
              <a:satOff val="0"/>
              <a:lumOff val="0"/>
              <a:alphaOff val="0"/>
            </a:schemeClr>
          </a:solidFill>
          <a:prstDash val="solid"/>
          <a:miter lim="800000"/>
          <a:tailEnd type="triangle" w="lg" len="lg"/>
        </a:ln>
        <a:effectLst/>
      </dgm:spPr>
    </dgm:pt>
    <dgm:pt modelId="{2499B30B-8E54-4B6A-88D7-0B3616CB68B5}" type="pres">
      <dgm:prSet presAssocID="{97DA1A14-BDD2-4B3A-955D-6FD532DB1288}" presName="nodes" presStyleCnt="0">
        <dgm:presLayoutVars>
          <dgm:chMax/>
          <dgm:chPref/>
          <dgm:animLvl val="lvl"/>
        </dgm:presLayoutVars>
      </dgm:prSet>
      <dgm:spPr/>
    </dgm:pt>
    <dgm:pt modelId="{B2F10999-9312-4A9E-99B4-23657C1CEB0D}" type="pres">
      <dgm:prSet presAssocID="{8A6AD5DB-E1EA-411E-ABA6-DF5F36A771A2}" presName="composite" presStyleCnt="0"/>
      <dgm:spPr/>
    </dgm:pt>
    <dgm:pt modelId="{E750765B-6E6F-42CB-B050-A5E24B170C47}" type="pres">
      <dgm:prSet presAssocID="{8A6AD5DB-E1EA-411E-ABA6-DF5F36A771A2}" presName="L1TextContainer" presStyleLbl="revTx" presStyleIdx="0" presStyleCnt="3">
        <dgm:presLayoutVars>
          <dgm:chMax val="1"/>
          <dgm:chPref val="1"/>
          <dgm:bulletEnabled val="1"/>
        </dgm:presLayoutVars>
      </dgm:prSet>
      <dgm:spPr/>
    </dgm:pt>
    <dgm:pt modelId="{E46E6D67-5C83-4953-87C7-43A0AF4F4E17}" type="pres">
      <dgm:prSet presAssocID="{8A6AD5DB-E1EA-411E-ABA6-DF5F36A771A2}" presName="L2TextContainerWrapper" presStyleCnt="0">
        <dgm:presLayoutVars>
          <dgm:chMax val="0"/>
          <dgm:chPref val="0"/>
          <dgm:bulletEnabled val="1"/>
        </dgm:presLayoutVars>
      </dgm:prSet>
      <dgm:spPr/>
    </dgm:pt>
    <dgm:pt modelId="{EFD45C6C-AB57-44FB-8A54-470D30A8A6A0}" type="pres">
      <dgm:prSet presAssocID="{8A6AD5DB-E1EA-411E-ABA6-DF5F36A771A2}" presName="L2TextContainer" presStyleLbl="bgAcc1" presStyleIdx="0" presStyleCnt="3"/>
      <dgm:spPr/>
    </dgm:pt>
    <dgm:pt modelId="{0CE8B1A9-E2AA-459E-A7D7-0F6F7A78BDB4}" type="pres">
      <dgm:prSet presAssocID="{8A6AD5DB-E1EA-411E-ABA6-DF5F36A771A2}" presName="FlexibleEmptyPlaceHolder" presStyleCnt="0"/>
      <dgm:spPr/>
    </dgm:pt>
    <dgm:pt modelId="{18DB71DB-709D-4549-AB7D-DB16C3A5BC2A}" type="pres">
      <dgm:prSet presAssocID="{8A6AD5DB-E1EA-411E-ABA6-DF5F36A771A2}" presName="ConnectLine" presStyleLbl="sibTrans1D1" presStyleIdx="0" presStyleCnt="3"/>
      <dgm:spPr>
        <a:noFill/>
        <a:ln w="6350" cap="flat" cmpd="sng" algn="ctr">
          <a:solidFill>
            <a:schemeClr val="accent6">
              <a:hueOff val="0"/>
              <a:satOff val="0"/>
              <a:lumOff val="0"/>
              <a:alphaOff val="0"/>
            </a:schemeClr>
          </a:solidFill>
          <a:prstDash val="dash"/>
          <a:miter lim="800000"/>
        </a:ln>
        <a:effectLst/>
      </dgm:spPr>
    </dgm:pt>
    <dgm:pt modelId="{95E84206-135E-435A-BC78-53794182FED4}" type="pres">
      <dgm:prSet presAssocID="{8A6AD5DB-E1EA-411E-ABA6-DF5F36A771A2}" presName="ConnectorPoint" presStyleLbl="alignNode1" presStyleIdx="0" presStyleCnt="3"/>
      <dgm:spPr/>
    </dgm:pt>
    <dgm:pt modelId="{6E71DA15-C6B6-4945-86DC-270F4A25F81E}" type="pres">
      <dgm:prSet presAssocID="{8A6AD5DB-E1EA-411E-ABA6-DF5F36A771A2}" presName="EmptyPlaceHolder" presStyleCnt="0"/>
      <dgm:spPr/>
    </dgm:pt>
    <dgm:pt modelId="{B8C09680-54E4-4822-A319-62CC6C22349E}" type="pres">
      <dgm:prSet presAssocID="{97BA3FC2-CE45-4F86-AF4A-38FB5F94BF01}" presName="spaceBetweenRectangles" presStyleCnt="0"/>
      <dgm:spPr/>
    </dgm:pt>
    <dgm:pt modelId="{27268EAE-D102-4F2B-BDCE-04B75078CFC7}" type="pres">
      <dgm:prSet presAssocID="{4BFD2A55-11BC-4F9B-83DD-4184382085DB}" presName="composite" presStyleCnt="0"/>
      <dgm:spPr/>
    </dgm:pt>
    <dgm:pt modelId="{A089A2F5-8F1F-475F-957C-E4B2E5CAD0C4}" type="pres">
      <dgm:prSet presAssocID="{4BFD2A55-11BC-4F9B-83DD-4184382085DB}" presName="L1TextContainer" presStyleLbl="revTx" presStyleIdx="1" presStyleCnt="3">
        <dgm:presLayoutVars>
          <dgm:chMax val="1"/>
          <dgm:chPref val="1"/>
          <dgm:bulletEnabled val="1"/>
        </dgm:presLayoutVars>
      </dgm:prSet>
      <dgm:spPr/>
    </dgm:pt>
    <dgm:pt modelId="{72E53EAD-D045-4201-B140-B4117D09609E}" type="pres">
      <dgm:prSet presAssocID="{4BFD2A55-11BC-4F9B-83DD-4184382085DB}" presName="L2TextContainerWrapper" presStyleCnt="0">
        <dgm:presLayoutVars>
          <dgm:chMax val="0"/>
          <dgm:chPref val="0"/>
          <dgm:bulletEnabled val="1"/>
        </dgm:presLayoutVars>
      </dgm:prSet>
      <dgm:spPr/>
    </dgm:pt>
    <dgm:pt modelId="{A743AF51-B627-408E-BD38-6761E9081218}" type="pres">
      <dgm:prSet presAssocID="{4BFD2A55-11BC-4F9B-83DD-4184382085DB}" presName="L2TextContainer" presStyleLbl="bgAcc1" presStyleIdx="1" presStyleCnt="3"/>
      <dgm:spPr/>
    </dgm:pt>
    <dgm:pt modelId="{342E33CE-2A65-4A29-A0B3-CDEA1840A285}" type="pres">
      <dgm:prSet presAssocID="{4BFD2A55-11BC-4F9B-83DD-4184382085DB}" presName="FlexibleEmptyPlaceHolder" presStyleCnt="0"/>
      <dgm:spPr/>
    </dgm:pt>
    <dgm:pt modelId="{AA930CB3-C031-4218-B931-F8F203813197}" type="pres">
      <dgm:prSet presAssocID="{4BFD2A55-11BC-4F9B-83DD-4184382085DB}" presName="ConnectLine" presStyleLbl="sibTrans1D1" presStyleIdx="1" presStyleCnt="3"/>
      <dgm:spPr>
        <a:noFill/>
        <a:ln w="6350" cap="flat" cmpd="sng" algn="ctr">
          <a:solidFill>
            <a:schemeClr val="accent6">
              <a:hueOff val="0"/>
              <a:satOff val="0"/>
              <a:lumOff val="0"/>
              <a:alphaOff val="0"/>
            </a:schemeClr>
          </a:solidFill>
          <a:prstDash val="dash"/>
          <a:miter lim="800000"/>
        </a:ln>
        <a:effectLst/>
      </dgm:spPr>
    </dgm:pt>
    <dgm:pt modelId="{6983831A-60FB-49B1-8544-91A2D1EFBA47}" type="pres">
      <dgm:prSet presAssocID="{4BFD2A55-11BC-4F9B-83DD-4184382085DB}" presName="ConnectorPoint" presStyleLbl="alignNode1" presStyleIdx="1" presStyleCnt="3"/>
      <dgm:spPr/>
    </dgm:pt>
    <dgm:pt modelId="{8E3F089F-1460-4CAB-B4D6-977A0F206887}" type="pres">
      <dgm:prSet presAssocID="{4BFD2A55-11BC-4F9B-83DD-4184382085DB}" presName="EmptyPlaceHolder" presStyleCnt="0"/>
      <dgm:spPr/>
    </dgm:pt>
    <dgm:pt modelId="{12426E0C-233A-427C-9BE7-40F49837FABA}" type="pres">
      <dgm:prSet presAssocID="{BEB204ED-190F-4433-A87C-8734AEF7B6AA}" presName="spaceBetweenRectangles" presStyleCnt="0"/>
      <dgm:spPr/>
    </dgm:pt>
    <dgm:pt modelId="{4B043D6C-0AED-48E5-A46E-DD5B60A4104C}" type="pres">
      <dgm:prSet presAssocID="{26CA8F52-0AA5-4AE3-8942-306E246BBDED}" presName="composite" presStyleCnt="0"/>
      <dgm:spPr/>
    </dgm:pt>
    <dgm:pt modelId="{6BD276D4-D013-425F-878F-4F83D0C3E212}" type="pres">
      <dgm:prSet presAssocID="{26CA8F52-0AA5-4AE3-8942-306E246BBDED}" presName="L1TextContainer" presStyleLbl="revTx" presStyleIdx="2" presStyleCnt="3">
        <dgm:presLayoutVars>
          <dgm:chMax val="1"/>
          <dgm:chPref val="1"/>
          <dgm:bulletEnabled val="1"/>
        </dgm:presLayoutVars>
      </dgm:prSet>
      <dgm:spPr/>
    </dgm:pt>
    <dgm:pt modelId="{30617784-1154-478B-BC44-0D81786D4EA4}" type="pres">
      <dgm:prSet presAssocID="{26CA8F52-0AA5-4AE3-8942-306E246BBDED}" presName="L2TextContainerWrapper" presStyleCnt="0">
        <dgm:presLayoutVars>
          <dgm:chMax val="0"/>
          <dgm:chPref val="0"/>
          <dgm:bulletEnabled val="1"/>
        </dgm:presLayoutVars>
      </dgm:prSet>
      <dgm:spPr/>
    </dgm:pt>
    <dgm:pt modelId="{FA92AF68-C6C7-44F3-BCA2-F74BC1098D3A}" type="pres">
      <dgm:prSet presAssocID="{26CA8F52-0AA5-4AE3-8942-306E246BBDED}" presName="L2TextContainer" presStyleLbl="bgAcc1" presStyleIdx="2" presStyleCnt="3"/>
      <dgm:spPr/>
    </dgm:pt>
    <dgm:pt modelId="{8C296BD1-4847-4A96-990B-3478FA3C0EA0}" type="pres">
      <dgm:prSet presAssocID="{26CA8F52-0AA5-4AE3-8942-306E246BBDED}" presName="FlexibleEmptyPlaceHolder" presStyleCnt="0"/>
      <dgm:spPr/>
    </dgm:pt>
    <dgm:pt modelId="{94846345-DA94-4913-AF33-BAA9A785F596}" type="pres">
      <dgm:prSet presAssocID="{26CA8F52-0AA5-4AE3-8942-306E246BBDED}" presName="ConnectLine" presStyleLbl="sibTrans1D1" presStyleIdx="2" presStyleCnt="3"/>
      <dgm:spPr>
        <a:noFill/>
        <a:ln w="6350" cap="flat" cmpd="sng" algn="ctr">
          <a:solidFill>
            <a:schemeClr val="accent6">
              <a:hueOff val="0"/>
              <a:satOff val="0"/>
              <a:lumOff val="0"/>
              <a:alphaOff val="0"/>
            </a:schemeClr>
          </a:solidFill>
          <a:prstDash val="dash"/>
          <a:miter lim="800000"/>
        </a:ln>
        <a:effectLst/>
      </dgm:spPr>
    </dgm:pt>
    <dgm:pt modelId="{1B074D33-A5B7-4563-9C21-2F525E9EF11D}" type="pres">
      <dgm:prSet presAssocID="{26CA8F52-0AA5-4AE3-8942-306E246BBDED}" presName="ConnectorPoint" presStyleLbl="alignNode1" presStyleIdx="2" presStyleCnt="3"/>
      <dgm:spPr/>
    </dgm:pt>
    <dgm:pt modelId="{ABB495C1-A57E-4A50-B995-BDDE209074A3}" type="pres">
      <dgm:prSet presAssocID="{26CA8F52-0AA5-4AE3-8942-306E246BBDED}" presName="EmptyPlaceHolder" presStyleCnt="0"/>
      <dgm:spPr/>
    </dgm:pt>
  </dgm:ptLst>
  <dgm:cxnLst>
    <dgm:cxn modelId="{79FC3504-B1E1-447C-92D4-0F7AC3F58844}" srcId="{8A6AD5DB-E1EA-411E-ABA6-DF5F36A771A2}" destId="{A5E6F8A5-D7C3-43FD-A39E-6D36B23D99D8}" srcOrd="0" destOrd="0" parTransId="{C632D7D0-F345-484E-85CE-BBCFEEA7245E}" sibTransId="{688EA564-0C63-4C26-B82D-E3E81BB99D22}"/>
    <dgm:cxn modelId="{5E8C8313-F02F-4315-830F-0D8878975BCC}" srcId="{97DA1A14-BDD2-4B3A-955D-6FD532DB1288}" destId="{26CA8F52-0AA5-4AE3-8942-306E246BBDED}" srcOrd="2" destOrd="0" parTransId="{1C9570D7-799B-4921-B701-66D99B7BFFB5}" sibTransId="{BC6F3188-2BC1-467F-A552-D255CF692915}"/>
    <dgm:cxn modelId="{6B55955D-137D-4FB7-A796-B1B75337D54D}" srcId="{4BFD2A55-11BC-4F9B-83DD-4184382085DB}" destId="{018BC0A2-01EA-495C-8D5C-2C26BDA5267A}" srcOrd="0" destOrd="0" parTransId="{C756D933-41B2-41A4-87DB-BB88DC9DB3A2}" sibTransId="{A996AD29-3B2C-4E96-92AF-B5460DCCBA24}"/>
    <dgm:cxn modelId="{C3AAFE53-05FB-4282-B5DD-1991F993A6C9}" srcId="{26CA8F52-0AA5-4AE3-8942-306E246BBDED}" destId="{B665F8C4-BD30-4462-A88C-EF6D37B88307}" srcOrd="0" destOrd="0" parTransId="{038A057F-E2FF-461D-ACDC-57203ABB03EE}" sibTransId="{0439DD2E-9E8A-41F6-8ECE-5A856AE9A9B4}"/>
    <dgm:cxn modelId="{21C7AC82-F7C6-466B-90A8-982F2D354C31}" type="presOf" srcId="{A5E6F8A5-D7C3-43FD-A39E-6D36B23D99D8}" destId="{EFD45C6C-AB57-44FB-8A54-470D30A8A6A0}" srcOrd="0" destOrd="0" presId="urn:microsoft.com/office/officeart/2016/7/layout/BasicTimeline"/>
    <dgm:cxn modelId="{E5493897-2567-4AE6-B354-D150F6D2B4D0}" type="presOf" srcId="{B665F8C4-BD30-4462-A88C-EF6D37B88307}" destId="{FA92AF68-C6C7-44F3-BCA2-F74BC1098D3A}" srcOrd="0" destOrd="0" presId="urn:microsoft.com/office/officeart/2016/7/layout/BasicTimeline"/>
    <dgm:cxn modelId="{34E072B1-9A5C-4A9D-BC9F-2C7887BE3700}" type="presOf" srcId="{8A6AD5DB-E1EA-411E-ABA6-DF5F36A771A2}" destId="{E750765B-6E6F-42CB-B050-A5E24B170C47}" srcOrd="0" destOrd="0" presId="urn:microsoft.com/office/officeart/2016/7/layout/BasicTimeline"/>
    <dgm:cxn modelId="{61BA22B3-78D4-48D5-AF3E-A1F64D8501E7}" type="presOf" srcId="{018BC0A2-01EA-495C-8D5C-2C26BDA5267A}" destId="{A743AF51-B627-408E-BD38-6761E9081218}" srcOrd="0" destOrd="0" presId="urn:microsoft.com/office/officeart/2016/7/layout/BasicTimeline"/>
    <dgm:cxn modelId="{30CB2CBE-5105-48C7-B38B-5FFB4865EE14}" srcId="{97DA1A14-BDD2-4B3A-955D-6FD532DB1288}" destId="{8A6AD5DB-E1EA-411E-ABA6-DF5F36A771A2}" srcOrd="0" destOrd="0" parTransId="{A3CC9114-805F-4C95-BE1F-5C14F8DB9018}" sibTransId="{97BA3FC2-CE45-4F86-AF4A-38FB5F94BF01}"/>
    <dgm:cxn modelId="{1672D7D0-DD43-4759-85FC-DB6D1E5442A3}" type="presOf" srcId="{26CA8F52-0AA5-4AE3-8942-306E246BBDED}" destId="{6BD276D4-D013-425F-878F-4F83D0C3E212}" srcOrd="0" destOrd="0" presId="urn:microsoft.com/office/officeart/2016/7/layout/BasicTimeline"/>
    <dgm:cxn modelId="{124139D1-2460-4050-8153-695BB0AE883E}" srcId="{97DA1A14-BDD2-4B3A-955D-6FD532DB1288}" destId="{4BFD2A55-11BC-4F9B-83DD-4184382085DB}" srcOrd="1" destOrd="0" parTransId="{79FC9BDC-37DB-4B90-932E-DB2CAC6234C5}" sibTransId="{BEB204ED-190F-4433-A87C-8734AEF7B6AA}"/>
    <dgm:cxn modelId="{A1053FE7-0E8D-4A8B-B189-2CEB1A91F67A}" type="presOf" srcId="{97DA1A14-BDD2-4B3A-955D-6FD532DB1288}" destId="{9566478D-901B-4B30-954C-9361D40AA1EC}" srcOrd="0" destOrd="0" presId="urn:microsoft.com/office/officeart/2016/7/layout/BasicTimeline"/>
    <dgm:cxn modelId="{270CEEF9-15AA-43D6-811B-3E65E26E34B8}" type="presOf" srcId="{4BFD2A55-11BC-4F9B-83DD-4184382085DB}" destId="{A089A2F5-8F1F-475F-957C-E4B2E5CAD0C4}" srcOrd="0" destOrd="0" presId="urn:microsoft.com/office/officeart/2016/7/layout/BasicTimeline"/>
    <dgm:cxn modelId="{7E968C33-06FE-4F6C-9F68-23115CCADB75}" type="presParOf" srcId="{9566478D-901B-4B30-954C-9361D40AA1EC}" destId="{29D112C5-5903-4351-9444-8D5502E3E96D}" srcOrd="0" destOrd="0" presId="urn:microsoft.com/office/officeart/2016/7/layout/BasicTimeline"/>
    <dgm:cxn modelId="{F3D2572D-2747-448E-8E0C-62B2FEDF1E9A}" type="presParOf" srcId="{9566478D-901B-4B30-954C-9361D40AA1EC}" destId="{2499B30B-8E54-4B6A-88D7-0B3616CB68B5}" srcOrd="1" destOrd="0" presId="urn:microsoft.com/office/officeart/2016/7/layout/BasicTimeline"/>
    <dgm:cxn modelId="{6B7B2117-87DA-4733-A8D8-DD9C5101F1AD}" type="presParOf" srcId="{2499B30B-8E54-4B6A-88D7-0B3616CB68B5}" destId="{B2F10999-9312-4A9E-99B4-23657C1CEB0D}" srcOrd="0" destOrd="0" presId="urn:microsoft.com/office/officeart/2016/7/layout/BasicTimeline"/>
    <dgm:cxn modelId="{5EE6DD85-F27B-4FAC-BF08-55B7E1B31BDC}" type="presParOf" srcId="{B2F10999-9312-4A9E-99B4-23657C1CEB0D}" destId="{E750765B-6E6F-42CB-B050-A5E24B170C47}" srcOrd="0" destOrd="0" presId="urn:microsoft.com/office/officeart/2016/7/layout/BasicTimeline"/>
    <dgm:cxn modelId="{717B539D-8906-4961-8183-CB55CDA9425D}" type="presParOf" srcId="{B2F10999-9312-4A9E-99B4-23657C1CEB0D}" destId="{E46E6D67-5C83-4953-87C7-43A0AF4F4E17}" srcOrd="1" destOrd="0" presId="urn:microsoft.com/office/officeart/2016/7/layout/BasicTimeline"/>
    <dgm:cxn modelId="{A3A56569-3ACB-4709-BDC2-899DB5B19879}" type="presParOf" srcId="{E46E6D67-5C83-4953-87C7-43A0AF4F4E17}" destId="{EFD45C6C-AB57-44FB-8A54-470D30A8A6A0}" srcOrd="0" destOrd="0" presId="urn:microsoft.com/office/officeart/2016/7/layout/BasicTimeline"/>
    <dgm:cxn modelId="{5B20C2EB-1A14-4712-AD08-C163D2206A05}" type="presParOf" srcId="{E46E6D67-5C83-4953-87C7-43A0AF4F4E17}" destId="{0CE8B1A9-E2AA-459E-A7D7-0F6F7A78BDB4}" srcOrd="1" destOrd="0" presId="urn:microsoft.com/office/officeart/2016/7/layout/BasicTimeline"/>
    <dgm:cxn modelId="{E56BA044-4CDC-47EF-B0B7-8561DC4B2477}" type="presParOf" srcId="{B2F10999-9312-4A9E-99B4-23657C1CEB0D}" destId="{18DB71DB-709D-4549-AB7D-DB16C3A5BC2A}" srcOrd="2" destOrd="0" presId="urn:microsoft.com/office/officeart/2016/7/layout/BasicTimeline"/>
    <dgm:cxn modelId="{4A5E211B-C64D-4DCC-9217-2FF42260D72F}" type="presParOf" srcId="{B2F10999-9312-4A9E-99B4-23657C1CEB0D}" destId="{95E84206-135E-435A-BC78-53794182FED4}" srcOrd="3" destOrd="0" presId="urn:microsoft.com/office/officeart/2016/7/layout/BasicTimeline"/>
    <dgm:cxn modelId="{4801E3C2-659F-4557-AF65-CD497A87A20A}" type="presParOf" srcId="{B2F10999-9312-4A9E-99B4-23657C1CEB0D}" destId="{6E71DA15-C6B6-4945-86DC-270F4A25F81E}" srcOrd="4" destOrd="0" presId="urn:microsoft.com/office/officeart/2016/7/layout/BasicTimeline"/>
    <dgm:cxn modelId="{7BA78238-1082-4C05-B621-D6831693EC68}" type="presParOf" srcId="{2499B30B-8E54-4B6A-88D7-0B3616CB68B5}" destId="{B8C09680-54E4-4822-A319-62CC6C22349E}" srcOrd="1" destOrd="0" presId="urn:microsoft.com/office/officeart/2016/7/layout/BasicTimeline"/>
    <dgm:cxn modelId="{EC3897C6-22F8-4634-8CC7-CA6F12F47F5B}" type="presParOf" srcId="{2499B30B-8E54-4B6A-88D7-0B3616CB68B5}" destId="{27268EAE-D102-4F2B-BDCE-04B75078CFC7}" srcOrd="2" destOrd="0" presId="urn:microsoft.com/office/officeart/2016/7/layout/BasicTimeline"/>
    <dgm:cxn modelId="{05ECDEB8-35B5-446E-834A-06DC2D2E8501}" type="presParOf" srcId="{27268EAE-D102-4F2B-BDCE-04B75078CFC7}" destId="{A089A2F5-8F1F-475F-957C-E4B2E5CAD0C4}" srcOrd="0" destOrd="0" presId="urn:microsoft.com/office/officeart/2016/7/layout/BasicTimeline"/>
    <dgm:cxn modelId="{440E516F-6414-414F-986F-7680925AE03E}" type="presParOf" srcId="{27268EAE-D102-4F2B-BDCE-04B75078CFC7}" destId="{72E53EAD-D045-4201-B140-B4117D09609E}" srcOrd="1" destOrd="0" presId="urn:microsoft.com/office/officeart/2016/7/layout/BasicTimeline"/>
    <dgm:cxn modelId="{96FE0D23-2CF0-4DB4-9BE8-F8F44117DF2D}" type="presParOf" srcId="{72E53EAD-D045-4201-B140-B4117D09609E}" destId="{A743AF51-B627-408E-BD38-6761E9081218}" srcOrd="0" destOrd="0" presId="urn:microsoft.com/office/officeart/2016/7/layout/BasicTimeline"/>
    <dgm:cxn modelId="{3030A2B7-2E08-4D2A-99AF-634C5A77E7D5}" type="presParOf" srcId="{72E53EAD-D045-4201-B140-B4117D09609E}" destId="{342E33CE-2A65-4A29-A0B3-CDEA1840A285}" srcOrd="1" destOrd="0" presId="urn:microsoft.com/office/officeart/2016/7/layout/BasicTimeline"/>
    <dgm:cxn modelId="{5CE7B0DC-9118-4537-BD0F-DD894B85158A}" type="presParOf" srcId="{27268EAE-D102-4F2B-BDCE-04B75078CFC7}" destId="{AA930CB3-C031-4218-B931-F8F203813197}" srcOrd="2" destOrd="0" presId="urn:microsoft.com/office/officeart/2016/7/layout/BasicTimeline"/>
    <dgm:cxn modelId="{19FA0188-0AD5-4A5E-A2E8-1521E7D71ECA}" type="presParOf" srcId="{27268EAE-D102-4F2B-BDCE-04B75078CFC7}" destId="{6983831A-60FB-49B1-8544-91A2D1EFBA47}" srcOrd="3" destOrd="0" presId="urn:microsoft.com/office/officeart/2016/7/layout/BasicTimeline"/>
    <dgm:cxn modelId="{65D95B87-BBC8-4737-9D02-F832F0272A8D}" type="presParOf" srcId="{27268EAE-D102-4F2B-BDCE-04B75078CFC7}" destId="{8E3F089F-1460-4CAB-B4D6-977A0F206887}" srcOrd="4" destOrd="0" presId="urn:microsoft.com/office/officeart/2016/7/layout/BasicTimeline"/>
    <dgm:cxn modelId="{07111B54-F33B-480B-8CF1-C81DDD8560D1}" type="presParOf" srcId="{2499B30B-8E54-4B6A-88D7-0B3616CB68B5}" destId="{12426E0C-233A-427C-9BE7-40F49837FABA}" srcOrd="3" destOrd="0" presId="urn:microsoft.com/office/officeart/2016/7/layout/BasicTimeline"/>
    <dgm:cxn modelId="{72979642-4518-47A2-89C5-6A2F04B8C643}" type="presParOf" srcId="{2499B30B-8E54-4B6A-88D7-0B3616CB68B5}" destId="{4B043D6C-0AED-48E5-A46E-DD5B60A4104C}" srcOrd="4" destOrd="0" presId="urn:microsoft.com/office/officeart/2016/7/layout/BasicTimeline"/>
    <dgm:cxn modelId="{48C30FA2-79AD-4115-82D4-FACC23721A23}" type="presParOf" srcId="{4B043D6C-0AED-48E5-A46E-DD5B60A4104C}" destId="{6BD276D4-D013-425F-878F-4F83D0C3E212}" srcOrd="0" destOrd="0" presId="urn:microsoft.com/office/officeart/2016/7/layout/BasicTimeline"/>
    <dgm:cxn modelId="{77D1BA67-CF39-435D-A988-71501A8E551E}" type="presParOf" srcId="{4B043D6C-0AED-48E5-A46E-DD5B60A4104C}" destId="{30617784-1154-478B-BC44-0D81786D4EA4}" srcOrd="1" destOrd="0" presId="urn:microsoft.com/office/officeart/2016/7/layout/BasicTimeline"/>
    <dgm:cxn modelId="{F32996BD-F066-4112-B86A-DC006AF8A17E}" type="presParOf" srcId="{30617784-1154-478B-BC44-0D81786D4EA4}" destId="{FA92AF68-C6C7-44F3-BCA2-F74BC1098D3A}" srcOrd="0" destOrd="0" presId="urn:microsoft.com/office/officeart/2016/7/layout/BasicTimeline"/>
    <dgm:cxn modelId="{406067F4-FB09-40A4-AC91-6D5DD22F78BE}" type="presParOf" srcId="{30617784-1154-478B-BC44-0D81786D4EA4}" destId="{8C296BD1-4847-4A96-990B-3478FA3C0EA0}" srcOrd="1" destOrd="0" presId="urn:microsoft.com/office/officeart/2016/7/layout/BasicTimeline"/>
    <dgm:cxn modelId="{65CC08D3-1AD6-42F1-8FD7-81C13A7F94EB}" type="presParOf" srcId="{4B043D6C-0AED-48E5-A46E-DD5B60A4104C}" destId="{94846345-DA94-4913-AF33-BAA9A785F596}" srcOrd="2" destOrd="0" presId="urn:microsoft.com/office/officeart/2016/7/layout/BasicTimeline"/>
    <dgm:cxn modelId="{AE0DDCFE-17A3-4F43-BC3E-87543E6940CF}" type="presParOf" srcId="{4B043D6C-0AED-48E5-A46E-DD5B60A4104C}" destId="{1B074D33-A5B7-4563-9C21-2F525E9EF11D}" srcOrd="3" destOrd="0" presId="urn:microsoft.com/office/officeart/2016/7/layout/BasicTimeline"/>
    <dgm:cxn modelId="{CBC67F81-B7BA-424A-B9C2-682CDB5339EA}" type="presParOf" srcId="{4B043D6C-0AED-48E5-A46E-DD5B60A4104C}" destId="{ABB495C1-A57E-4A50-B995-BDDE209074A3}" srcOrd="4" destOrd="0" presId="urn:microsoft.com/office/officeart/2016/7/layout/BasicTimelin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7DA1A14-BDD2-4B3A-955D-6FD532DB1288}" type="doc">
      <dgm:prSet loTypeId="urn:microsoft.com/office/officeart/2005/8/layout/vList5" loCatId="list" qsTypeId="urn:microsoft.com/office/officeart/2005/8/quickstyle/simple1" qsCatId="simple" csTypeId="urn:microsoft.com/office/officeart/2005/8/colors/accent6_2" csCatId="accent6" phldr="1"/>
      <dgm:spPr/>
      <dgm:t>
        <a:bodyPr/>
        <a:lstStyle/>
        <a:p>
          <a:endParaRPr lang="en-US"/>
        </a:p>
      </dgm:t>
    </dgm:pt>
    <dgm:pt modelId="{8A6AD5DB-E1EA-411E-ABA6-DF5F36A771A2}">
      <dgm:prSet phldrT="[Text]" phldr="0"/>
      <dgm:spPr/>
      <dgm:t>
        <a:bodyPr/>
        <a:lstStyle/>
        <a:p>
          <a:pPr rtl="0">
            <a:defRPr b="1"/>
          </a:pPr>
          <a:r>
            <a:rPr lang="en-US" b="1">
              <a:latin typeface="Times New Roman"/>
              <a:cs typeface="Times New Roman"/>
            </a:rPr>
            <a:t>Rail Corrugation, Extensive Use</a:t>
          </a:r>
        </a:p>
      </dgm:t>
    </dgm:pt>
    <dgm:pt modelId="{A3CC9114-805F-4C95-BE1F-5C14F8DB9018}" type="parTrans" cxnId="{30CB2CBE-5105-48C7-B38B-5FFB4865EE14}">
      <dgm:prSet/>
      <dgm:spPr/>
      <dgm:t>
        <a:bodyPr/>
        <a:lstStyle/>
        <a:p>
          <a:endParaRPr lang="en-US"/>
        </a:p>
      </dgm:t>
    </dgm:pt>
    <dgm:pt modelId="{97BA3FC2-CE45-4F86-AF4A-38FB5F94BF01}" type="sibTrans" cxnId="{30CB2CBE-5105-48C7-B38B-5FFB4865EE14}">
      <dgm:prSet/>
      <dgm:spPr/>
      <dgm:t>
        <a:bodyPr/>
        <a:lstStyle/>
        <a:p>
          <a:endParaRPr lang="en-US"/>
        </a:p>
      </dgm:t>
    </dgm:pt>
    <dgm:pt modelId="{26CA8F52-0AA5-4AE3-8942-306E246BBDED}">
      <dgm:prSet phldr="0"/>
      <dgm:spPr/>
      <dgm:t>
        <a:bodyPr/>
        <a:lstStyle/>
        <a:p>
          <a:pPr>
            <a:defRPr b="1"/>
          </a:pPr>
          <a:r>
            <a:rPr lang="en-US" b="1">
              <a:latin typeface="Times New Roman"/>
              <a:cs typeface="Times New Roman"/>
            </a:rPr>
            <a:t>Real Time Monitoring</a:t>
          </a:r>
        </a:p>
      </dgm:t>
    </dgm:pt>
    <dgm:pt modelId="{1C9570D7-799B-4921-B701-66D99B7BFFB5}" type="parTrans" cxnId="{5E8C8313-F02F-4315-830F-0D8878975BCC}">
      <dgm:prSet/>
      <dgm:spPr/>
    </dgm:pt>
    <dgm:pt modelId="{BC6F3188-2BC1-467F-A552-D255CF692915}" type="sibTrans" cxnId="{5E8C8313-F02F-4315-830F-0D8878975BCC}">
      <dgm:prSet/>
      <dgm:spPr/>
      <dgm:t>
        <a:bodyPr/>
        <a:lstStyle/>
        <a:p>
          <a:endParaRPr lang="en-US"/>
        </a:p>
      </dgm:t>
    </dgm:pt>
    <dgm:pt modelId="{B665F8C4-BD30-4462-A88C-EF6D37B88307}">
      <dgm:prSet phldr="0"/>
      <dgm:spPr/>
      <dgm:t>
        <a:bodyPr/>
        <a:lstStyle/>
        <a:p>
          <a:pPr rtl="0"/>
          <a:r>
            <a:rPr lang="en-US" b="0">
              <a:latin typeface="Times New Roman"/>
              <a:cs typeface="Times New Roman"/>
            </a:rPr>
            <a:t>Digital 3D Image</a:t>
          </a:r>
        </a:p>
      </dgm:t>
    </dgm:pt>
    <dgm:pt modelId="{038A057F-E2FF-461D-ACDC-57203ABB03EE}" type="parTrans" cxnId="{C3AAFE53-05FB-4282-B5DD-1991F993A6C9}">
      <dgm:prSet/>
      <dgm:spPr/>
    </dgm:pt>
    <dgm:pt modelId="{0439DD2E-9E8A-41F6-8ECE-5A856AE9A9B4}" type="sibTrans" cxnId="{C3AAFE53-05FB-4282-B5DD-1991F993A6C9}">
      <dgm:prSet/>
      <dgm:spPr/>
      <dgm:t>
        <a:bodyPr/>
        <a:lstStyle/>
        <a:p>
          <a:endParaRPr lang="en-US"/>
        </a:p>
      </dgm:t>
    </dgm:pt>
    <dgm:pt modelId="{103F97E2-C233-4150-BA7D-F28734BBF79D}">
      <dgm:prSet phldr="0"/>
      <dgm:spPr/>
      <dgm:t>
        <a:bodyPr/>
        <a:lstStyle/>
        <a:p>
          <a:r>
            <a:rPr lang="en-US" b="0">
              <a:latin typeface="Times New Roman"/>
              <a:cs typeface="Times New Roman"/>
            </a:rPr>
            <a:t>Numerical prediction tool</a:t>
          </a:r>
          <a:endParaRPr lang="en-US"/>
        </a:p>
      </dgm:t>
    </dgm:pt>
    <dgm:pt modelId="{13DCE0C6-CF02-4ABF-A39B-E51AB308F335}" type="parTrans" cxnId="{3B5C3993-398B-4A2B-9123-BD6360539007}">
      <dgm:prSet/>
      <dgm:spPr/>
    </dgm:pt>
    <dgm:pt modelId="{CEE4C230-F23A-427C-A303-3FD1100917FB}" type="sibTrans" cxnId="{3B5C3993-398B-4A2B-9123-BD6360539007}">
      <dgm:prSet/>
      <dgm:spPr/>
    </dgm:pt>
    <dgm:pt modelId="{AA3ADD97-F21E-41E4-A480-D2E58C9AC306}" type="pres">
      <dgm:prSet presAssocID="{97DA1A14-BDD2-4B3A-955D-6FD532DB1288}" presName="Name0" presStyleCnt="0">
        <dgm:presLayoutVars>
          <dgm:dir/>
          <dgm:animLvl val="lvl"/>
          <dgm:resizeHandles val="exact"/>
        </dgm:presLayoutVars>
      </dgm:prSet>
      <dgm:spPr/>
    </dgm:pt>
    <dgm:pt modelId="{C1D47357-751A-4B33-8B15-B79AC0761386}" type="pres">
      <dgm:prSet presAssocID="{8A6AD5DB-E1EA-411E-ABA6-DF5F36A771A2}" presName="linNode" presStyleCnt="0"/>
      <dgm:spPr/>
    </dgm:pt>
    <dgm:pt modelId="{796C95A7-9677-420E-99D2-7B93C6BB36CE}" type="pres">
      <dgm:prSet presAssocID="{8A6AD5DB-E1EA-411E-ABA6-DF5F36A771A2}" presName="parentText" presStyleLbl="node1" presStyleIdx="0" presStyleCnt="2">
        <dgm:presLayoutVars>
          <dgm:chMax val="1"/>
          <dgm:bulletEnabled val="1"/>
        </dgm:presLayoutVars>
      </dgm:prSet>
      <dgm:spPr/>
    </dgm:pt>
    <dgm:pt modelId="{03DF8159-D754-4098-A76B-83C1AC38B1E4}" type="pres">
      <dgm:prSet presAssocID="{8A6AD5DB-E1EA-411E-ABA6-DF5F36A771A2}" presName="descendantText" presStyleLbl="alignAccFollowNode1" presStyleIdx="0" presStyleCnt="2">
        <dgm:presLayoutVars>
          <dgm:bulletEnabled val="1"/>
        </dgm:presLayoutVars>
      </dgm:prSet>
      <dgm:spPr/>
    </dgm:pt>
    <dgm:pt modelId="{3800F1AD-AB21-416D-93F1-68BF3E28824B}" type="pres">
      <dgm:prSet presAssocID="{97BA3FC2-CE45-4F86-AF4A-38FB5F94BF01}" presName="sp" presStyleCnt="0"/>
      <dgm:spPr/>
    </dgm:pt>
    <dgm:pt modelId="{4A6575E1-7F18-4A0D-AD36-9638B197C33C}" type="pres">
      <dgm:prSet presAssocID="{26CA8F52-0AA5-4AE3-8942-306E246BBDED}" presName="linNode" presStyleCnt="0"/>
      <dgm:spPr/>
    </dgm:pt>
    <dgm:pt modelId="{FEE8D1F1-D719-46CA-850F-A684FAB7753F}" type="pres">
      <dgm:prSet presAssocID="{26CA8F52-0AA5-4AE3-8942-306E246BBDED}" presName="parentText" presStyleLbl="node1" presStyleIdx="1" presStyleCnt="2">
        <dgm:presLayoutVars>
          <dgm:chMax val="1"/>
          <dgm:bulletEnabled val="1"/>
        </dgm:presLayoutVars>
      </dgm:prSet>
      <dgm:spPr/>
    </dgm:pt>
    <dgm:pt modelId="{68560BA2-E2CE-4CA0-ADDA-A16F93C0F982}" type="pres">
      <dgm:prSet presAssocID="{26CA8F52-0AA5-4AE3-8942-306E246BBDED}" presName="descendantText" presStyleLbl="alignAccFollowNode1" presStyleIdx="1" presStyleCnt="2">
        <dgm:presLayoutVars>
          <dgm:bulletEnabled val="1"/>
        </dgm:presLayoutVars>
      </dgm:prSet>
      <dgm:spPr/>
    </dgm:pt>
  </dgm:ptLst>
  <dgm:cxnLst>
    <dgm:cxn modelId="{5E8C8313-F02F-4315-830F-0D8878975BCC}" srcId="{97DA1A14-BDD2-4B3A-955D-6FD532DB1288}" destId="{26CA8F52-0AA5-4AE3-8942-306E246BBDED}" srcOrd="1" destOrd="0" parTransId="{1C9570D7-799B-4921-B701-66D99B7BFFB5}" sibTransId="{BC6F3188-2BC1-467F-A552-D255CF692915}"/>
    <dgm:cxn modelId="{8D5E645F-2244-4429-A462-E37F82E4E910}" type="presOf" srcId="{26CA8F52-0AA5-4AE3-8942-306E246BBDED}" destId="{FEE8D1F1-D719-46CA-850F-A684FAB7753F}" srcOrd="0" destOrd="0" presId="urn:microsoft.com/office/officeart/2005/8/layout/vList5"/>
    <dgm:cxn modelId="{4F541443-CE23-44FD-86E3-13785D122484}" type="presOf" srcId="{8A6AD5DB-E1EA-411E-ABA6-DF5F36A771A2}" destId="{796C95A7-9677-420E-99D2-7B93C6BB36CE}" srcOrd="0" destOrd="0" presId="urn:microsoft.com/office/officeart/2005/8/layout/vList5"/>
    <dgm:cxn modelId="{C3AAFE53-05FB-4282-B5DD-1991F993A6C9}" srcId="{26CA8F52-0AA5-4AE3-8942-306E246BBDED}" destId="{B665F8C4-BD30-4462-A88C-EF6D37B88307}" srcOrd="0" destOrd="0" parTransId="{038A057F-E2FF-461D-ACDC-57203ABB03EE}" sibTransId="{0439DD2E-9E8A-41F6-8ECE-5A856AE9A9B4}"/>
    <dgm:cxn modelId="{0FA0B485-0D50-410A-913B-0BEDC135D1B7}" type="presOf" srcId="{97DA1A14-BDD2-4B3A-955D-6FD532DB1288}" destId="{AA3ADD97-F21E-41E4-A480-D2E58C9AC306}" srcOrd="0" destOrd="0" presId="urn:microsoft.com/office/officeart/2005/8/layout/vList5"/>
    <dgm:cxn modelId="{3B5C3993-398B-4A2B-9123-BD6360539007}" srcId="{8A6AD5DB-E1EA-411E-ABA6-DF5F36A771A2}" destId="{103F97E2-C233-4150-BA7D-F28734BBF79D}" srcOrd="0" destOrd="0" parTransId="{13DCE0C6-CF02-4ABF-A39B-E51AB308F335}" sibTransId="{CEE4C230-F23A-427C-A303-3FD1100917FB}"/>
    <dgm:cxn modelId="{0F8B40BD-55B3-46AB-952B-E39196779778}" type="presOf" srcId="{B665F8C4-BD30-4462-A88C-EF6D37B88307}" destId="{68560BA2-E2CE-4CA0-ADDA-A16F93C0F982}" srcOrd="0" destOrd="0" presId="urn:microsoft.com/office/officeart/2005/8/layout/vList5"/>
    <dgm:cxn modelId="{30CB2CBE-5105-48C7-B38B-5FFB4865EE14}" srcId="{97DA1A14-BDD2-4B3A-955D-6FD532DB1288}" destId="{8A6AD5DB-E1EA-411E-ABA6-DF5F36A771A2}" srcOrd="0" destOrd="0" parTransId="{A3CC9114-805F-4C95-BE1F-5C14F8DB9018}" sibTransId="{97BA3FC2-CE45-4F86-AF4A-38FB5F94BF01}"/>
    <dgm:cxn modelId="{176CC3E7-6A9E-468B-B8CE-F7EC9F478483}" type="presOf" srcId="{103F97E2-C233-4150-BA7D-F28734BBF79D}" destId="{03DF8159-D754-4098-A76B-83C1AC38B1E4}" srcOrd="0" destOrd="0" presId="urn:microsoft.com/office/officeart/2005/8/layout/vList5"/>
    <dgm:cxn modelId="{F73BD6A0-A96D-4BFE-AB17-41E9A4A423C2}" type="presParOf" srcId="{AA3ADD97-F21E-41E4-A480-D2E58C9AC306}" destId="{C1D47357-751A-4B33-8B15-B79AC0761386}" srcOrd="0" destOrd="0" presId="urn:microsoft.com/office/officeart/2005/8/layout/vList5"/>
    <dgm:cxn modelId="{B12E006A-7B8D-4EDD-8FCC-0C770E84725B}" type="presParOf" srcId="{C1D47357-751A-4B33-8B15-B79AC0761386}" destId="{796C95A7-9677-420E-99D2-7B93C6BB36CE}" srcOrd="0" destOrd="0" presId="urn:microsoft.com/office/officeart/2005/8/layout/vList5"/>
    <dgm:cxn modelId="{9D968501-DFF6-4DE0-BBBE-016B07C0C3E4}" type="presParOf" srcId="{C1D47357-751A-4B33-8B15-B79AC0761386}" destId="{03DF8159-D754-4098-A76B-83C1AC38B1E4}" srcOrd="1" destOrd="0" presId="urn:microsoft.com/office/officeart/2005/8/layout/vList5"/>
    <dgm:cxn modelId="{52E3EC16-B969-4D22-9F7D-B5E8E0819067}" type="presParOf" srcId="{AA3ADD97-F21E-41E4-A480-D2E58C9AC306}" destId="{3800F1AD-AB21-416D-93F1-68BF3E28824B}" srcOrd="1" destOrd="0" presId="urn:microsoft.com/office/officeart/2005/8/layout/vList5"/>
    <dgm:cxn modelId="{ABDC9646-6279-427F-B00D-2E95BCB079D5}" type="presParOf" srcId="{AA3ADD97-F21E-41E4-A480-D2E58C9AC306}" destId="{4A6575E1-7F18-4A0D-AD36-9638B197C33C}" srcOrd="2" destOrd="0" presId="urn:microsoft.com/office/officeart/2005/8/layout/vList5"/>
    <dgm:cxn modelId="{716F43D8-7571-45AA-B79D-230498564EEF}" type="presParOf" srcId="{4A6575E1-7F18-4A0D-AD36-9638B197C33C}" destId="{FEE8D1F1-D719-46CA-850F-A684FAB7753F}" srcOrd="0" destOrd="0" presId="urn:microsoft.com/office/officeart/2005/8/layout/vList5"/>
    <dgm:cxn modelId="{E5ED9215-8AEE-4256-97B9-129D50AF4A5F}" type="presParOf" srcId="{4A6575E1-7F18-4A0D-AD36-9638B197C33C}" destId="{68560BA2-E2CE-4CA0-ADDA-A16F93C0F982}"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49D52EB-FAC5-4FA3-B374-888A6D6414C9}" type="doc">
      <dgm:prSet loTypeId="urn:microsoft.com/office/officeart/2005/8/layout/vProcess5" loCatId="process" qsTypeId="urn:microsoft.com/office/officeart/2005/8/quickstyle/simple1" qsCatId="simple" csTypeId="urn:microsoft.com/office/officeart/2005/8/colors/colorful1" csCatId="colorful"/>
      <dgm:spPr/>
      <dgm:t>
        <a:bodyPr/>
        <a:lstStyle/>
        <a:p>
          <a:endParaRPr lang="en-US"/>
        </a:p>
      </dgm:t>
    </dgm:pt>
    <dgm:pt modelId="{AF7E328F-AE57-4D13-B98F-9B343494892A}">
      <dgm:prSet/>
      <dgm:spPr/>
      <dgm:t>
        <a:bodyPr/>
        <a:lstStyle/>
        <a:p>
          <a:r>
            <a:rPr lang="en-US" b="0">
              <a:solidFill>
                <a:schemeClr val="tx1"/>
              </a:solidFill>
              <a:latin typeface="Times New Roman"/>
              <a:cs typeface="Times New Roman"/>
            </a:rPr>
            <a:t>Qinghai-Tibet Railway: Long initialization time</a:t>
          </a:r>
        </a:p>
      </dgm:t>
    </dgm:pt>
    <dgm:pt modelId="{24950B12-782E-4897-9F4D-C550D9DD4EF7}" type="parTrans" cxnId="{B3143E41-DB7E-4943-B535-894EE9107C6C}">
      <dgm:prSet/>
      <dgm:spPr/>
      <dgm:t>
        <a:bodyPr/>
        <a:lstStyle/>
        <a:p>
          <a:endParaRPr lang="en-US"/>
        </a:p>
      </dgm:t>
    </dgm:pt>
    <dgm:pt modelId="{AEB31090-3F9C-4694-99BB-8EE17238C738}" type="sibTrans" cxnId="{B3143E41-DB7E-4943-B535-894EE9107C6C}">
      <dgm:prSet/>
      <dgm:spPr/>
      <dgm:t>
        <a:bodyPr/>
        <a:lstStyle/>
        <a:p>
          <a:endParaRPr lang="en-US"/>
        </a:p>
      </dgm:t>
    </dgm:pt>
    <dgm:pt modelId="{08C163E5-F99E-4201-8C98-685EFCF7731E}">
      <dgm:prSet/>
      <dgm:spPr/>
      <dgm:t>
        <a:bodyPr/>
        <a:lstStyle/>
        <a:p>
          <a:r>
            <a:rPr lang="en-US" b="0">
              <a:solidFill>
                <a:schemeClr val="tx1"/>
              </a:solidFill>
              <a:latin typeface="Times New Roman"/>
              <a:cs typeface="Times New Roman"/>
            </a:rPr>
            <a:t>Fishplate Monitoring System: Loosened bolts</a:t>
          </a:r>
        </a:p>
      </dgm:t>
    </dgm:pt>
    <dgm:pt modelId="{3371398D-0AFE-42F7-A3C4-8282833D4FD9}" type="parTrans" cxnId="{76A9D9F7-A681-4DA8-9013-BB4535C417B4}">
      <dgm:prSet/>
      <dgm:spPr/>
      <dgm:t>
        <a:bodyPr/>
        <a:lstStyle/>
        <a:p>
          <a:endParaRPr lang="en-US"/>
        </a:p>
      </dgm:t>
    </dgm:pt>
    <dgm:pt modelId="{B7085830-10A3-4543-B98F-4562C91FD749}" type="sibTrans" cxnId="{76A9D9F7-A681-4DA8-9013-BB4535C417B4}">
      <dgm:prSet/>
      <dgm:spPr/>
      <dgm:t>
        <a:bodyPr/>
        <a:lstStyle/>
        <a:p>
          <a:endParaRPr lang="en-US"/>
        </a:p>
      </dgm:t>
    </dgm:pt>
    <dgm:pt modelId="{D9636231-1138-4FA7-9E0C-8DFD06D7DCE2}">
      <dgm:prSet/>
      <dgm:spPr/>
      <dgm:t>
        <a:bodyPr/>
        <a:lstStyle/>
        <a:p>
          <a:r>
            <a:rPr lang="en-US" b="0">
              <a:solidFill>
                <a:schemeClr val="tx1"/>
              </a:solidFill>
              <a:latin typeface="Times New Roman"/>
              <a:cs typeface="Times New Roman"/>
            </a:rPr>
            <a:t>Probe Vehicle: Noise sensitive, prone to environmental damage</a:t>
          </a:r>
        </a:p>
      </dgm:t>
    </dgm:pt>
    <dgm:pt modelId="{E36C38E7-C832-49D6-A731-6F4680C0E432}" type="parTrans" cxnId="{E78E03C0-59D9-4A42-AFE5-7B35DE2AD5BB}">
      <dgm:prSet/>
      <dgm:spPr/>
      <dgm:t>
        <a:bodyPr/>
        <a:lstStyle/>
        <a:p>
          <a:endParaRPr lang="en-US"/>
        </a:p>
      </dgm:t>
    </dgm:pt>
    <dgm:pt modelId="{B87F8362-ADE2-4A90-8914-14271CD4AF9E}" type="sibTrans" cxnId="{E78E03C0-59D9-4A42-AFE5-7B35DE2AD5BB}">
      <dgm:prSet/>
      <dgm:spPr/>
      <dgm:t>
        <a:bodyPr/>
        <a:lstStyle/>
        <a:p>
          <a:endParaRPr lang="en-US"/>
        </a:p>
      </dgm:t>
    </dgm:pt>
    <dgm:pt modelId="{E2DC5884-642A-4803-9417-DD58F0E43AF0}">
      <dgm:prSet/>
      <dgm:spPr/>
      <dgm:t>
        <a:bodyPr/>
        <a:lstStyle/>
        <a:p>
          <a:r>
            <a:rPr lang="en-US" b="0">
              <a:solidFill>
                <a:schemeClr val="tx1"/>
              </a:solidFill>
              <a:latin typeface="Times New Roman"/>
              <a:cs typeface="Times New Roman"/>
            </a:rPr>
            <a:t>Numerical Prediction Tool: Sharp curves</a:t>
          </a:r>
        </a:p>
      </dgm:t>
    </dgm:pt>
    <dgm:pt modelId="{6200A9B0-8F3A-4DE7-942E-9433F58FC750}" type="parTrans" cxnId="{798A7CAD-C178-4ACB-B806-81C1E9D73D48}">
      <dgm:prSet/>
      <dgm:spPr/>
      <dgm:t>
        <a:bodyPr/>
        <a:lstStyle/>
        <a:p>
          <a:endParaRPr lang="en-US"/>
        </a:p>
      </dgm:t>
    </dgm:pt>
    <dgm:pt modelId="{2B922369-A458-4887-85CB-214E68813EE5}" type="sibTrans" cxnId="{798A7CAD-C178-4ACB-B806-81C1E9D73D48}">
      <dgm:prSet/>
      <dgm:spPr/>
      <dgm:t>
        <a:bodyPr/>
        <a:lstStyle/>
        <a:p>
          <a:endParaRPr lang="en-US"/>
        </a:p>
      </dgm:t>
    </dgm:pt>
    <dgm:pt modelId="{0D3C60EB-08D3-43B2-889C-EFC192930BD8}">
      <dgm:prSet/>
      <dgm:spPr/>
      <dgm:t>
        <a:bodyPr/>
        <a:lstStyle/>
        <a:p>
          <a:r>
            <a:rPr lang="en-US" b="0">
              <a:solidFill>
                <a:schemeClr val="tx1"/>
              </a:solidFill>
              <a:latin typeface="Times New Roman"/>
              <a:cs typeface="Times New Roman"/>
            </a:rPr>
            <a:t>Digital 3D Image: Imprecise at high speeds</a:t>
          </a:r>
        </a:p>
      </dgm:t>
    </dgm:pt>
    <dgm:pt modelId="{BCD68421-5EE5-4DD4-8248-A704BB063AB4}" type="parTrans" cxnId="{1BACF36E-09C1-40CB-8F81-5F00EB6FCD1F}">
      <dgm:prSet/>
      <dgm:spPr/>
      <dgm:t>
        <a:bodyPr/>
        <a:lstStyle/>
        <a:p>
          <a:endParaRPr lang="en-US"/>
        </a:p>
      </dgm:t>
    </dgm:pt>
    <dgm:pt modelId="{4D7AD101-A91C-4138-8BB0-8D7F4EB11F92}" type="sibTrans" cxnId="{1BACF36E-09C1-40CB-8F81-5F00EB6FCD1F}">
      <dgm:prSet/>
      <dgm:spPr/>
      <dgm:t>
        <a:bodyPr/>
        <a:lstStyle/>
        <a:p>
          <a:endParaRPr lang="en-US"/>
        </a:p>
      </dgm:t>
    </dgm:pt>
    <dgm:pt modelId="{D451DDBF-94F2-4B89-8102-60C116ACCE19}" type="pres">
      <dgm:prSet presAssocID="{F49D52EB-FAC5-4FA3-B374-888A6D6414C9}" presName="outerComposite" presStyleCnt="0">
        <dgm:presLayoutVars>
          <dgm:chMax val="5"/>
          <dgm:dir/>
          <dgm:resizeHandles val="exact"/>
        </dgm:presLayoutVars>
      </dgm:prSet>
      <dgm:spPr/>
    </dgm:pt>
    <dgm:pt modelId="{FE15D2E2-3388-4234-8787-43A53C0E8135}" type="pres">
      <dgm:prSet presAssocID="{F49D52EB-FAC5-4FA3-B374-888A6D6414C9}" presName="dummyMaxCanvas" presStyleCnt="0">
        <dgm:presLayoutVars/>
      </dgm:prSet>
      <dgm:spPr/>
    </dgm:pt>
    <dgm:pt modelId="{F90527E8-67FE-4FA0-8136-2EE129F79C85}" type="pres">
      <dgm:prSet presAssocID="{F49D52EB-FAC5-4FA3-B374-888A6D6414C9}" presName="FiveNodes_1" presStyleLbl="node1" presStyleIdx="0" presStyleCnt="5">
        <dgm:presLayoutVars>
          <dgm:bulletEnabled val="1"/>
        </dgm:presLayoutVars>
      </dgm:prSet>
      <dgm:spPr/>
    </dgm:pt>
    <dgm:pt modelId="{880589CF-178B-4151-B1AE-54AA3F9A2BFB}" type="pres">
      <dgm:prSet presAssocID="{F49D52EB-FAC5-4FA3-B374-888A6D6414C9}" presName="FiveNodes_2" presStyleLbl="node1" presStyleIdx="1" presStyleCnt="5">
        <dgm:presLayoutVars>
          <dgm:bulletEnabled val="1"/>
        </dgm:presLayoutVars>
      </dgm:prSet>
      <dgm:spPr/>
    </dgm:pt>
    <dgm:pt modelId="{2FAECAEF-ACC1-49D4-891D-7B48A7FE40A1}" type="pres">
      <dgm:prSet presAssocID="{F49D52EB-FAC5-4FA3-B374-888A6D6414C9}" presName="FiveNodes_3" presStyleLbl="node1" presStyleIdx="2" presStyleCnt="5">
        <dgm:presLayoutVars>
          <dgm:bulletEnabled val="1"/>
        </dgm:presLayoutVars>
      </dgm:prSet>
      <dgm:spPr/>
    </dgm:pt>
    <dgm:pt modelId="{241317EC-C2BC-4F90-B0A4-EF60D50DB627}" type="pres">
      <dgm:prSet presAssocID="{F49D52EB-FAC5-4FA3-B374-888A6D6414C9}" presName="FiveNodes_4" presStyleLbl="node1" presStyleIdx="3" presStyleCnt="5">
        <dgm:presLayoutVars>
          <dgm:bulletEnabled val="1"/>
        </dgm:presLayoutVars>
      </dgm:prSet>
      <dgm:spPr/>
    </dgm:pt>
    <dgm:pt modelId="{7A7EADBA-8B4B-4D36-BED2-241D3455BCDF}" type="pres">
      <dgm:prSet presAssocID="{F49D52EB-FAC5-4FA3-B374-888A6D6414C9}" presName="FiveNodes_5" presStyleLbl="node1" presStyleIdx="4" presStyleCnt="5">
        <dgm:presLayoutVars>
          <dgm:bulletEnabled val="1"/>
        </dgm:presLayoutVars>
      </dgm:prSet>
      <dgm:spPr/>
    </dgm:pt>
    <dgm:pt modelId="{D73555D4-BC91-42D0-ACE1-322213206CDE}" type="pres">
      <dgm:prSet presAssocID="{F49D52EB-FAC5-4FA3-B374-888A6D6414C9}" presName="FiveConn_1-2" presStyleLbl="fgAccFollowNode1" presStyleIdx="0" presStyleCnt="4">
        <dgm:presLayoutVars>
          <dgm:bulletEnabled val="1"/>
        </dgm:presLayoutVars>
      </dgm:prSet>
      <dgm:spPr/>
    </dgm:pt>
    <dgm:pt modelId="{D165A661-61B2-4B65-9CB9-CF393760E6B2}" type="pres">
      <dgm:prSet presAssocID="{F49D52EB-FAC5-4FA3-B374-888A6D6414C9}" presName="FiveConn_2-3" presStyleLbl="fgAccFollowNode1" presStyleIdx="1" presStyleCnt="4">
        <dgm:presLayoutVars>
          <dgm:bulletEnabled val="1"/>
        </dgm:presLayoutVars>
      </dgm:prSet>
      <dgm:spPr/>
    </dgm:pt>
    <dgm:pt modelId="{4DAFB7A6-9692-4483-8AE8-86B942D0B7F3}" type="pres">
      <dgm:prSet presAssocID="{F49D52EB-FAC5-4FA3-B374-888A6D6414C9}" presName="FiveConn_3-4" presStyleLbl="fgAccFollowNode1" presStyleIdx="2" presStyleCnt="4">
        <dgm:presLayoutVars>
          <dgm:bulletEnabled val="1"/>
        </dgm:presLayoutVars>
      </dgm:prSet>
      <dgm:spPr/>
    </dgm:pt>
    <dgm:pt modelId="{AC22455C-9A53-4052-91EB-675F486C420A}" type="pres">
      <dgm:prSet presAssocID="{F49D52EB-FAC5-4FA3-B374-888A6D6414C9}" presName="FiveConn_4-5" presStyleLbl="fgAccFollowNode1" presStyleIdx="3" presStyleCnt="4">
        <dgm:presLayoutVars>
          <dgm:bulletEnabled val="1"/>
        </dgm:presLayoutVars>
      </dgm:prSet>
      <dgm:spPr/>
    </dgm:pt>
    <dgm:pt modelId="{56CFC591-7D4C-440C-97ED-90C3FBC8C88A}" type="pres">
      <dgm:prSet presAssocID="{F49D52EB-FAC5-4FA3-B374-888A6D6414C9}" presName="FiveNodes_1_text" presStyleLbl="node1" presStyleIdx="4" presStyleCnt="5">
        <dgm:presLayoutVars>
          <dgm:bulletEnabled val="1"/>
        </dgm:presLayoutVars>
      </dgm:prSet>
      <dgm:spPr/>
    </dgm:pt>
    <dgm:pt modelId="{B14FF1CD-43CB-423F-B21C-5C0523542F3C}" type="pres">
      <dgm:prSet presAssocID="{F49D52EB-FAC5-4FA3-B374-888A6D6414C9}" presName="FiveNodes_2_text" presStyleLbl="node1" presStyleIdx="4" presStyleCnt="5">
        <dgm:presLayoutVars>
          <dgm:bulletEnabled val="1"/>
        </dgm:presLayoutVars>
      </dgm:prSet>
      <dgm:spPr/>
    </dgm:pt>
    <dgm:pt modelId="{A5F49DB3-5340-4566-BC4E-049DF151F7F6}" type="pres">
      <dgm:prSet presAssocID="{F49D52EB-FAC5-4FA3-B374-888A6D6414C9}" presName="FiveNodes_3_text" presStyleLbl="node1" presStyleIdx="4" presStyleCnt="5">
        <dgm:presLayoutVars>
          <dgm:bulletEnabled val="1"/>
        </dgm:presLayoutVars>
      </dgm:prSet>
      <dgm:spPr/>
    </dgm:pt>
    <dgm:pt modelId="{ABA11E5D-1425-4FEA-83B9-B2D343DD5559}" type="pres">
      <dgm:prSet presAssocID="{F49D52EB-FAC5-4FA3-B374-888A6D6414C9}" presName="FiveNodes_4_text" presStyleLbl="node1" presStyleIdx="4" presStyleCnt="5">
        <dgm:presLayoutVars>
          <dgm:bulletEnabled val="1"/>
        </dgm:presLayoutVars>
      </dgm:prSet>
      <dgm:spPr/>
    </dgm:pt>
    <dgm:pt modelId="{831426B2-07FE-4093-A164-1AC4CC355940}" type="pres">
      <dgm:prSet presAssocID="{F49D52EB-FAC5-4FA3-B374-888A6D6414C9}" presName="FiveNodes_5_text" presStyleLbl="node1" presStyleIdx="4" presStyleCnt="5">
        <dgm:presLayoutVars>
          <dgm:bulletEnabled val="1"/>
        </dgm:presLayoutVars>
      </dgm:prSet>
      <dgm:spPr/>
    </dgm:pt>
  </dgm:ptLst>
  <dgm:cxnLst>
    <dgm:cxn modelId="{C7C6AC01-18E2-48C8-8D1B-9D76A2B0220F}" type="presOf" srcId="{0D3C60EB-08D3-43B2-889C-EFC192930BD8}" destId="{7A7EADBA-8B4B-4D36-BED2-241D3455BCDF}" srcOrd="0" destOrd="0" presId="urn:microsoft.com/office/officeart/2005/8/layout/vProcess5"/>
    <dgm:cxn modelId="{AFECFD14-5E79-46A5-AF06-8164B4056211}" type="presOf" srcId="{08C163E5-F99E-4201-8C98-685EFCF7731E}" destId="{B14FF1CD-43CB-423F-B21C-5C0523542F3C}" srcOrd="1" destOrd="0" presId="urn:microsoft.com/office/officeart/2005/8/layout/vProcess5"/>
    <dgm:cxn modelId="{3F7C5E20-3751-4D6B-B412-75CE6FE01FF6}" type="presOf" srcId="{AEB31090-3F9C-4694-99BB-8EE17238C738}" destId="{D73555D4-BC91-42D0-ACE1-322213206CDE}" srcOrd="0" destOrd="0" presId="urn:microsoft.com/office/officeart/2005/8/layout/vProcess5"/>
    <dgm:cxn modelId="{21315F29-FF9B-4A6C-83DC-BF8D8495BC09}" type="presOf" srcId="{F49D52EB-FAC5-4FA3-B374-888A6D6414C9}" destId="{D451DDBF-94F2-4B89-8102-60C116ACCE19}" srcOrd="0" destOrd="0" presId="urn:microsoft.com/office/officeart/2005/8/layout/vProcess5"/>
    <dgm:cxn modelId="{3929C45C-416A-4850-8D90-A1CD558ED20E}" type="presOf" srcId="{08C163E5-F99E-4201-8C98-685EFCF7731E}" destId="{880589CF-178B-4151-B1AE-54AA3F9A2BFB}" srcOrd="0" destOrd="0" presId="urn:microsoft.com/office/officeart/2005/8/layout/vProcess5"/>
    <dgm:cxn modelId="{B3143E41-DB7E-4943-B535-894EE9107C6C}" srcId="{F49D52EB-FAC5-4FA3-B374-888A6D6414C9}" destId="{AF7E328F-AE57-4D13-B98F-9B343494892A}" srcOrd="0" destOrd="0" parTransId="{24950B12-782E-4897-9F4D-C550D9DD4EF7}" sibTransId="{AEB31090-3F9C-4694-99BB-8EE17238C738}"/>
    <dgm:cxn modelId="{36288845-21F4-400D-B8B9-0725F10EA3D8}" type="presOf" srcId="{D9636231-1138-4FA7-9E0C-8DFD06D7DCE2}" destId="{2FAECAEF-ACC1-49D4-891D-7B48A7FE40A1}" srcOrd="0" destOrd="0" presId="urn:microsoft.com/office/officeart/2005/8/layout/vProcess5"/>
    <dgm:cxn modelId="{997B186E-C426-466F-97D2-8763D6B96C55}" type="presOf" srcId="{E2DC5884-642A-4803-9417-DD58F0E43AF0}" destId="{241317EC-C2BC-4F90-B0A4-EF60D50DB627}" srcOrd="0" destOrd="0" presId="urn:microsoft.com/office/officeart/2005/8/layout/vProcess5"/>
    <dgm:cxn modelId="{1BACF36E-09C1-40CB-8F81-5F00EB6FCD1F}" srcId="{F49D52EB-FAC5-4FA3-B374-888A6D6414C9}" destId="{0D3C60EB-08D3-43B2-889C-EFC192930BD8}" srcOrd="4" destOrd="0" parTransId="{BCD68421-5EE5-4DD4-8248-A704BB063AB4}" sibTransId="{4D7AD101-A91C-4138-8BB0-8D7F4EB11F92}"/>
    <dgm:cxn modelId="{E9563972-202F-4F11-80D1-832A289F69EF}" type="presOf" srcId="{B7085830-10A3-4543-B98F-4562C91FD749}" destId="{D165A661-61B2-4B65-9CB9-CF393760E6B2}" srcOrd="0" destOrd="0" presId="urn:microsoft.com/office/officeart/2005/8/layout/vProcess5"/>
    <dgm:cxn modelId="{19571458-2EDA-4D32-A262-E6A1B18381E4}" type="presOf" srcId="{2B922369-A458-4887-85CB-214E68813EE5}" destId="{AC22455C-9A53-4052-91EB-675F486C420A}" srcOrd="0" destOrd="0" presId="urn:microsoft.com/office/officeart/2005/8/layout/vProcess5"/>
    <dgm:cxn modelId="{2991DFA7-4611-455B-B367-7AC2F73DC2FD}" type="presOf" srcId="{D9636231-1138-4FA7-9E0C-8DFD06D7DCE2}" destId="{A5F49DB3-5340-4566-BC4E-049DF151F7F6}" srcOrd="1" destOrd="0" presId="urn:microsoft.com/office/officeart/2005/8/layout/vProcess5"/>
    <dgm:cxn modelId="{B1A657AB-396B-4E99-9FDC-5931A746B6B0}" type="presOf" srcId="{AF7E328F-AE57-4D13-B98F-9B343494892A}" destId="{56CFC591-7D4C-440C-97ED-90C3FBC8C88A}" srcOrd="1" destOrd="0" presId="urn:microsoft.com/office/officeart/2005/8/layout/vProcess5"/>
    <dgm:cxn modelId="{798A7CAD-C178-4ACB-B806-81C1E9D73D48}" srcId="{F49D52EB-FAC5-4FA3-B374-888A6D6414C9}" destId="{E2DC5884-642A-4803-9417-DD58F0E43AF0}" srcOrd="3" destOrd="0" parTransId="{6200A9B0-8F3A-4DE7-942E-9433F58FC750}" sibTransId="{2B922369-A458-4887-85CB-214E68813EE5}"/>
    <dgm:cxn modelId="{E78E03C0-59D9-4A42-AFE5-7B35DE2AD5BB}" srcId="{F49D52EB-FAC5-4FA3-B374-888A6D6414C9}" destId="{D9636231-1138-4FA7-9E0C-8DFD06D7DCE2}" srcOrd="2" destOrd="0" parTransId="{E36C38E7-C832-49D6-A731-6F4680C0E432}" sibTransId="{B87F8362-ADE2-4A90-8914-14271CD4AF9E}"/>
    <dgm:cxn modelId="{9535DBC4-584E-4885-88BF-2B1200CC60A8}" type="presOf" srcId="{AF7E328F-AE57-4D13-B98F-9B343494892A}" destId="{F90527E8-67FE-4FA0-8136-2EE129F79C85}" srcOrd="0" destOrd="0" presId="urn:microsoft.com/office/officeart/2005/8/layout/vProcess5"/>
    <dgm:cxn modelId="{4F0E42DF-94B5-4738-A7F8-28A36AF5CAED}" type="presOf" srcId="{0D3C60EB-08D3-43B2-889C-EFC192930BD8}" destId="{831426B2-07FE-4093-A164-1AC4CC355940}" srcOrd="1" destOrd="0" presId="urn:microsoft.com/office/officeart/2005/8/layout/vProcess5"/>
    <dgm:cxn modelId="{0FADD8E0-F9B9-4B91-8012-59988158900F}" type="presOf" srcId="{E2DC5884-642A-4803-9417-DD58F0E43AF0}" destId="{ABA11E5D-1425-4FEA-83B9-B2D343DD5559}" srcOrd="1" destOrd="0" presId="urn:microsoft.com/office/officeart/2005/8/layout/vProcess5"/>
    <dgm:cxn modelId="{07FBC9EB-6453-43D7-8141-528C72B42184}" type="presOf" srcId="{B87F8362-ADE2-4A90-8914-14271CD4AF9E}" destId="{4DAFB7A6-9692-4483-8AE8-86B942D0B7F3}" srcOrd="0" destOrd="0" presId="urn:microsoft.com/office/officeart/2005/8/layout/vProcess5"/>
    <dgm:cxn modelId="{76A9D9F7-A681-4DA8-9013-BB4535C417B4}" srcId="{F49D52EB-FAC5-4FA3-B374-888A6D6414C9}" destId="{08C163E5-F99E-4201-8C98-685EFCF7731E}" srcOrd="1" destOrd="0" parTransId="{3371398D-0AFE-42F7-A3C4-8282833D4FD9}" sibTransId="{B7085830-10A3-4543-B98F-4562C91FD749}"/>
    <dgm:cxn modelId="{A6B86898-2373-4872-AAC1-0F86A2AC4F8B}" type="presParOf" srcId="{D451DDBF-94F2-4B89-8102-60C116ACCE19}" destId="{FE15D2E2-3388-4234-8787-43A53C0E8135}" srcOrd="0" destOrd="0" presId="urn:microsoft.com/office/officeart/2005/8/layout/vProcess5"/>
    <dgm:cxn modelId="{4D8F93EF-15D3-4A16-A294-3814179101AE}" type="presParOf" srcId="{D451DDBF-94F2-4B89-8102-60C116ACCE19}" destId="{F90527E8-67FE-4FA0-8136-2EE129F79C85}" srcOrd="1" destOrd="0" presId="urn:microsoft.com/office/officeart/2005/8/layout/vProcess5"/>
    <dgm:cxn modelId="{CF7E020D-F0AC-4BAD-A10F-67498C219D8D}" type="presParOf" srcId="{D451DDBF-94F2-4B89-8102-60C116ACCE19}" destId="{880589CF-178B-4151-B1AE-54AA3F9A2BFB}" srcOrd="2" destOrd="0" presId="urn:microsoft.com/office/officeart/2005/8/layout/vProcess5"/>
    <dgm:cxn modelId="{B3E550A3-ED6B-49CC-8B12-4E81D06C1743}" type="presParOf" srcId="{D451DDBF-94F2-4B89-8102-60C116ACCE19}" destId="{2FAECAEF-ACC1-49D4-891D-7B48A7FE40A1}" srcOrd="3" destOrd="0" presId="urn:microsoft.com/office/officeart/2005/8/layout/vProcess5"/>
    <dgm:cxn modelId="{4E073087-C970-4AC3-8981-41A9DE35B808}" type="presParOf" srcId="{D451DDBF-94F2-4B89-8102-60C116ACCE19}" destId="{241317EC-C2BC-4F90-B0A4-EF60D50DB627}" srcOrd="4" destOrd="0" presId="urn:microsoft.com/office/officeart/2005/8/layout/vProcess5"/>
    <dgm:cxn modelId="{C4B1A41F-79CA-439D-AB70-0E02FB0F1AAC}" type="presParOf" srcId="{D451DDBF-94F2-4B89-8102-60C116ACCE19}" destId="{7A7EADBA-8B4B-4D36-BED2-241D3455BCDF}" srcOrd="5" destOrd="0" presId="urn:microsoft.com/office/officeart/2005/8/layout/vProcess5"/>
    <dgm:cxn modelId="{1A9B130A-13EC-452E-9441-C5C1D358FC3A}" type="presParOf" srcId="{D451DDBF-94F2-4B89-8102-60C116ACCE19}" destId="{D73555D4-BC91-42D0-ACE1-322213206CDE}" srcOrd="6" destOrd="0" presId="urn:microsoft.com/office/officeart/2005/8/layout/vProcess5"/>
    <dgm:cxn modelId="{3B113138-DBDC-4689-9277-16DCEB992EA2}" type="presParOf" srcId="{D451DDBF-94F2-4B89-8102-60C116ACCE19}" destId="{D165A661-61B2-4B65-9CB9-CF393760E6B2}" srcOrd="7" destOrd="0" presId="urn:microsoft.com/office/officeart/2005/8/layout/vProcess5"/>
    <dgm:cxn modelId="{02F72166-D410-47A4-994C-037738494411}" type="presParOf" srcId="{D451DDBF-94F2-4B89-8102-60C116ACCE19}" destId="{4DAFB7A6-9692-4483-8AE8-86B942D0B7F3}" srcOrd="8" destOrd="0" presId="urn:microsoft.com/office/officeart/2005/8/layout/vProcess5"/>
    <dgm:cxn modelId="{E9E52754-72DF-4404-8F88-AADA2688084C}" type="presParOf" srcId="{D451DDBF-94F2-4B89-8102-60C116ACCE19}" destId="{AC22455C-9A53-4052-91EB-675F486C420A}" srcOrd="9" destOrd="0" presId="urn:microsoft.com/office/officeart/2005/8/layout/vProcess5"/>
    <dgm:cxn modelId="{42873501-72D3-4983-88FA-595658B3EF76}" type="presParOf" srcId="{D451DDBF-94F2-4B89-8102-60C116ACCE19}" destId="{56CFC591-7D4C-440C-97ED-90C3FBC8C88A}" srcOrd="10" destOrd="0" presId="urn:microsoft.com/office/officeart/2005/8/layout/vProcess5"/>
    <dgm:cxn modelId="{C67C4E3E-DA65-43E3-B218-44891D8669CF}" type="presParOf" srcId="{D451DDBF-94F2-4B89-8102-60C116ACCE19}" destId="{B14FF1CD-43CB-423F-B21C-5C0523542F3C}" srcOrd="11" destOrd="0" presId="urn:microsoft.com/office/officeart/2005/8/layout/vProcess5"/>
    <dgm:cxn modelId="{23C194BB-DF7E-43D7-9532-310612C47411}" type="presParOf" srcId="{D451DDBF-94F2-4B89-8102-60C116ACCE19}" destId="{A5F49DB3-5340-4566-BC4E-049DF151F7F6}" srcOrd="12" destOrd="0" presId="urn:microsoft.com/office/officeart/2005/8/layout/vProcess5"/>
    <dgm:cxn modelId="{93BACCB1-76D2-47AE-827C-92E733CFB39E}" type="presParOf" srcId="{D451DDBF-94F2-4B89-8102-60C116ACCE19}" destId="{ABA11E5D-1425-4FEA-83B9-B2D343DD5559}" srcOrd="13" destOrd="0" presId="urn:microsoft.com/office/officeart/2005/8/layout/vProcess5"/>
    <dgm:cxn modelId="{30FF1823-701A-42B0-942A-26FD8E652A3E}" type="presParOf" srcId="{D451DDBF-94F2-4B89-8102-60C116ACCE19}" destId="{831426B2-07FE-4093-A164-1AC4CC355940}" srcOrd="14"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FD1B765-A1AE-4C8C-B66D-9BE791BB1BD2}" type="doc">
      <dgm:prSet loTypeId="urn:microsoft.com/office/officeart/2005/8/layout/process5" loCatId="process" qsTypeId="urn:microsoft.com/office/officeart/2005/8/quickstyle/simple1" qsCatId="simple" csTypeId="urn:microsoft.com/office/officeart/2005/8/colors/colorful5" csCatId="colorful"/>
      <dgm:spPr/>
      <dgm:t>
        <a:bodyPr/>
        <a:lstStyle/>
        <a:p>
          <a:endParaRPr lang="en-US"/>
        </a:p>
      </dgm:t>
    </dgm:pt>
    <dgm:pt modelId="{BE97F803-5137-41C1-B367-F3EF80055192}">
      <dgm:prSet/>
      <dgm:spPr/>
      <dgm:t>
        <a:bodyPr/>
        <a:lstStyle/>
        <a:p>
          <a:r>
            <a:rPr lang="en-US">
              <a:solidFill>
                <a:schemeClr val="tx1"/>
              </a:solidFill>
              <a:latin typeface="Times New Roman"/>
              <a:cs typeface="Times New Roman"/>
            </a:rPr>
            <a:t>Crack/bending detection</a:t>
          </a:r>
        </a:p>
      </dgm:t>
    </dgm:pt>
    <dgm:pt modelId="{ADFF9275-E709-4608-93ED-59D2BFC22297}" type="parTrans" cxnId="{A235A45E-B64F-44D9-89E1-D1F563D6CA46}">
      <dgm:prSet/>
      <dgm:spPr/>
      <dgm:t>
        <a:bodyPr/>
        <a:lstStyle/>
        <a:p>
          <a:endParaRPr lang="en-US"/>
        </a:p>
      </dgm:t>
    </dgm:pt>
    <dgm:pt modelId="{2E4D260F-7B74-4128-BC68-E1A238A0BD32}" type="sibTrans" cxnId="{A235A45E-B64F-44D9-89E1-D1F563D6CA46}">
      <dgm:prSet/>
      <dgm:spPr/>
      <dgm:t>
        <a:bodyPr/>
        <a:lstStyle/>
        <a:p>
          <a:endParaRPr lang="en-US"/>
        </a:p>
      </dgm:t>
    </dgm:pt>
    <dgm:pt modelId="{9F81CA37-BC59-408E-9404-C6BA135EB770}">
      <dgm:prSet/>
      <dgm:spPr/>
      <dgm:t>
        <a:bodyPr/>
        <a:lstStyle/>
        <a:p>
          <a:pPr rtl="0"/>
          <a:r>
            <a:rPr lang="en-US">
              <a:solidFill>
                <a:schemeClr val="tx1"/>
              </a:solidFill>
              <a:latin typeface="Times New Roman"/>
              <a:cs typeface="Times New Roman"/>
            </a:rPr>
            <a:t>Alerting the driver</a:t>
          </a:r>
        </a:p>
      </dgm:t>
    </dgm:pt>
    <dgm:pt modelId="{4B0CC2CF-CCF1-4462-8B1C-D5D311E5F575}" type="parTrans" cxnId="{4AAAAD0F-54D2-4D8F-BCD8-02F597C052D4}">
      <dgm:prSet/>
      <dgm:spPr/>
      <dgm:t>
        <a:bodyPr/>
        <a:lstStyle/>
        <a:p>
          <a:endParaRPr lang="en-US"/>
        </a:p>
      </dgm:t>
    </dgm:pt>
    <dgm:pt modelId="{92420523-9D69-46B9-92FB-223BD37EFAFE}" type="sibTrans" cxnId="{4AAAAD0F-54D2-4D8F-BCD8-02F597C052D4}">
      <dgm:prSet/>
      <dgm:spPr/>
      <dgm:t>
        <a:bodyPr/>
        <a:lstStyle/>
        <a:p>
          <a:endParaRPr lang="en-US"/>
        </a:p>
      </dgm:t>
    </dgm:pt>
    <dgm:pt modelId="{1ECD9F24-11EA-46E3-8E1F-B53A25E090FA}">
      <dgm:prSet/>
      <dgm:spPr/>
      <dgm:t>
        <a:bodyPr/>
        <a:lstStyle/>
        <a:p>
          <a:r>
            <a:rPr lang="en-US">
              <a:solidFill>
                <a:schemeClr val="tx1"/>
              </a:solidFill>
              <a:latin typeface="Times New Roman"/>
              <a:cs typeface="Times New Roman"/>
            </a:rPr>
            <a:t>Automatic stopping</a:t>
          </a:r>
        </a:p>
      </dgm:t>
    </dgm:pt>
    <dgm:pt modelId="{9C058AAA-79D6-4F18-88D9-C7C981454573}" type="parTrans" cxnId="{7E5C6BC0-83EA-4B04-B749-5337EB7B8D7C}">
      <dgm:prSet/>
      <dgm:spPr/>
      <dgm:t>
        <a:bodyPr/>
        <a:lstStyle/>
        <a:p>
          <a:endParaRPr lang="en-US"/>
        </a:p>
      </dgm:t>
    </dgm:pt>
    <dgm:pt modelId="{B997E08E-F6AD-49A9-B40A-3AE48DA0866B}" type="sibTrans" cxnId="{7E5C6BC0-83EA-4B04-B749-5337EB7B8D7C}">
      <dgm:prSet/>
      <dgm:spPr/>
      <dgm:t>
        <a:bodyPr/>
        <a:lstStyle/>
        <a:p>
          <a:endParaRPr lang="en-US"/>
        </a:p>
      </dgm:t>
    </dgm:pt>
    <dgm:pt modelId="{C1EECFE8-991A-4066-A52B-1C841D0701D1}" type="pres">
      <dgm:prSet presAssocID="{CFD1B765-A1AE-4C8C-B66D-9BE791BB1BD2}" presName="diagram" presStyleCnt="0">
        <dgm:presLayoutVars>
          <dgm:dir/>
          <dgm:resizeHandles val="exact"/>
        </dgm:presLayoutVars>
      </dgm:prSet>
      <dgm:spPr/>
    </dgm:pt>
    <dgm:pt modelId="{CFB624B2-212F-4210-BC89-588A1CAB095B}" type="pres">
      <dgm:prSet presAssocID="{BE97F803-5137-41C1-B367-F3EF80055192}" presName="node" presStyleLbl="node1" presStyleIdx="0" presStyleCnt="3">
        <dgm:presLayoutVars>
          <dgm:bulletEnabled val="1"/>
        </dgm:presLayoutVars>
      </dgm:prSet>
      <dgm:spPr/>
    </dgm:pt>
    <dgm:pt modelId="{BC1A80A4-5655-4D8D-9C1F-2D0C7F50AE56}" type="pres">
      <dgm:prSet presAssocID="{2E4D260F-7B74-4128-BC68-E1A238A0BD32}" presName="sibTrans" presStyleLbl="sibTrans2D1" presStyleIdx="0" presStyleCnt="2"/>
      <dgm:spPr/>
    </dgm:pt>
    <dgm:pt modelId="{76E748BF-5177-4123-A5D9-36FC255AA229}" type="pres">
      <dgm:prSet presAssocID="{2E4D260F-7B74-4128-BC68-E1A238A0BD32}" presName="connectorText" presStyleLbl="sibTrans2D1" presStyleIdx="0" presStyleCnt="2"/>
      <dgm:spPr/>
    </dgm:pt>
    <dgm:pt modelId="{8C75C6DD-7594-4B46-8C9C-9337305CF58C}" type="pres">
      <dgm:prSet presAssocID="{9F81CA37-BC59-408E-9404-C6BA135EB770}" presName="node" presStyleLbl="node1" presStyleIdx="1" presStyleCnt="3">
        <dgm:presLayoutVars>
          <dgm:bulletEnabled val="1"/>
        </dgm:presLayoutVars>
      </dgm:prSet>
      <dgm:spPr/>
    </dgm:pt>
    <dgm:pt modelId="{8031428A-CAAF-4296-9C81-8E2C15CEA554}" type="pres">
      <dgm:prSet presAssocID="{92420523-9D69-46B9-92FB-223BD37EFAFE}" presName="sibTrans" presStyleLbl="sibTrans2D1" presStyleIdx="1" presStyleCnt="2"/>
      <dgm:spPr/>
    </dgm:pt>
    <dgm:pt modelId="{EFD56FCC-B375-43EB-B39E-40EDA28F57B2}" type="pres">
      <dgm:prSet presAssocID="{92420523-9D69-46B9-92FB-223BD37EFAFE}" presName="connectorText" presStyleLbl="sibTrans2D1" presStyleIdx="1" presStyleCnt="2"/>
      <dgm:spPr/>
    </dgm:pt>
    <dgm:pt modelId="{AA1A9ADB-1F68-4D15-81E1-1990E2642AE5}" type="pres">
      <dgm:prSet presAssocID="{1ECD9F24-11EA-46E3-8E1F-B53A25E090FA}" presName="node" presStyleLbl="node1" presStyleIdx="2" presStyleCnt="3">
        <dgm:presLayoutVars>
          <dgm:bulletEnabled val="1"/>
        </dgm:presLayoutVars>
      </dgm:prSet>
      <dgm:spPr/>
    </dgm:pt>
  </dgm:ptLst>
  <dgm:cxnLst>
    <dgm:cxn modelId="{4AAAAD0F-54D2-4D8F-BCD8-02F597C052D4}" srcId="{CFD1B765-A1AE-4C8C-B66D-9BE791BB1BD2}" destId="{9F81CA37-BC59-408E-9404-C6BA135EB770}" srcOrd="1" destOrd="0" parTransId="{4B0CC2CF-CCF1-4462-8B1C-D5D311E5F575}" sibTransId="{92420523-9D69-46B9-92FB-223BD37EFAFE}"/>
    <dgm:cxn modelId="{B02E733D-5197-4019-B1B7-7486674CC764}" type="presOf" srcId="{92420523-9D69-46B9-92FB-223BD37EFAFE}" destId="{8031428A-CAAF-4296-9C81-8E2C15CEA554}" srcOrd="0" destOrd="0" presId="urn:microsoft.com/office/officeart/2005/8/layout/process5"/>
    <dgm:cxn modelId="{A235A45E-B64F-44D9-89E1-D1F563D6CA46}" srcId="{CFD1B765-A1AE-4C8C-B66D-9BE791BB1BD2}" destId="{BE97F803-5137-41C1-B367-F3EF80055192}" srcOrd="0" destOrd="0" parTransId="{ADFF9275-E709-4608-93ED-59D2BFC22297}" sibTransId="{2E4D260F-7B74-4128-BC68-E1A238A0BD32}"/>
    <dgm:cxn modelId="{96CE9948-852A-438D-A0E3-6D6E3D4BB01B}" type="presOf" srcId="{1ECD9F24-11EA-46E3-8E1F-B53A25E090FA}" destId="{AA1A9ADB-1F68-4D15-81E1-1990E2642AE5}" srcOrd="0" destOrd="0" presId="urn:microsoft.com/office/officeart/2005/8/layout/process5"/>
    <dgm:cxn modelId="{E0E14B76-9396-4C0C-A650-5F6DBE2FAEC9}" type="presOf" srcId="{CFD1B765-A1AE-4C8C-B66D-9BE791BB1BD2}" destId="{C1EECFE8-991A-4066-A52B-1C841D0701D1}" srcOrd="0" destOrd="0" presId="urn:microsoft.com/office/officeart/2005/8/layout/process5"/>
    <dgm:cxn modelId="{8A4F39A2-5ADA-4917-9846-EFA51679A075}" type="presOf" srcId="{2E4D260F-7B74-4128-BC68-E1A238A0BD32}" destId="{BC1A80A4-5655-4D8D-9C1F-2D0C7F50AE56}" srcOrd="0" destOrd="0" presId="urn:microsoft.com/office/officeart/2005/8/layout/process5"/>
    <dgm:cxn modelId="{7E5C6BC0-83EA-4B04-B749-5337EB7B8D7C}" srcId="{CFD1B765-A1AE-4C8C-B66D-9BE791BB1BD2}" destId="{1ECD9F24-11EA-46E3-8E1F-B53A25E090FA}" srcOrd="2" destOrd="0" parTransId="{9C058AAA-79D6-4F18-88D9-C7C981454573}" sibTransId="{B997E08E-F6AD-49A9-B40A-3AE48DA0866B}"/>
    <dgm:cxn modelId="{3FCD3CE4-7B43-4DDE-9371-A47306F5D946}" type="presOf" srcId="{BE97F803-5137-41C1-B367-F3EF80055192}" destId="{CFB624B2-212F-4210-BC89-588A1CAB095B}" srcOrd="0" destOrd="0" presId="urn:microsoft.com/office/officeart/2005/8/layout/process5"/>
    <dgm:cxn modelId="{B8B477EA-138D-40E2-80AE-CDEE820DD218}" type="presOf" srcId="{92420523-9D69-46B9-92FB-223BD37EFAFE}" destId="{EFD56FCC-B375-43EB-B39E-40EDA28F57B2}" srcOrd="1" destOrd="0" presId="urn:microsoft.com/office/officeart/2005/8/layout/process5"/>
    <dgm:cxn modelId="{9C97E6F6-0B58-46D9-BC26-0D04D783A3B3}" type="presOf" srcId="{9F81CA37-BC59-408E-9404-C6BA135EB770}" destId="{8C75C6DD-7594-4B46-8C9C-9337305CF58C}" srcOrd="0" destOrd="0" presId="urn:microsoft.com/office/officeart/2005/8/layout/process5"/>
    <dgm:cxn modelId="{0C7EA0FA-914C-4813-B2A0-1057CC66DA65}" type="presOf" srcId="{2E4D260F-7B74-4128-BC68-E1A238A0BD32}" destId="{76E748BF-5177-4123-A5D9-36FC255AA229}" srcOrd="1" destOrd="0" presId="urn:microsoft.com/office/officeart/2005/8/layout/process5"/>
    <dgm:cxn modelId="{AF57937A-A722-4CF2-9DC6-94370B42B42C}" type="presParOf" srcId="{C1EECFE8-991A-4066-A52B-1C841D0701D1}" destId="{CFB624B2-212F-4210-BC89-588A1CAB095B}" srcOrd="0" destOrd="0" presId="urn:microsoft.com/office/officeart/2005/8/layout/process5"/>
    <dgm:cxn modelId="{81BCF3CB-A89B-4DD8-9D8F-02228A11EFF8}" type="presParOf" srcId="{C1EECFE8-991A-4066-A52B-1C841D0701D1}" destId="{BC1A80A4-5655-4D8D-9C1F-2D0C7F50AE56}" srcOrd="1" destOrd="0" presId="urn:microsoft.com/office/officeart/2005/8/layout/process5"/>
    <dgm:cxn modelId="{4647D49C-D605-4A29-8737-AC5F470237CF}" type="presParOf" srcId="{BC1A80A4-5655-4D8D-9C1F-2D0C7F50AE56}" destId="{76E748BF-5177-4123-A5D9-36FC255AA229}" srcOrd="0" destOrd="0" presId="urn:microsoft.com/office/officeart/2005/8/layout/process5"/>
    <dgm:cxn modelId="{2629CC31-49D7-405D-B1E3-638E61A2065B}" type="presParOf" srcId="{C1EECFE8-991A-4066-A52B-1C841D0701D1}" destId="{8C75C6DD-7594-4B46-8C9C-9337305CF58C}" srcOrd="2" destOrd="0" presId="urn:microsoft.com/office/officeart/2005/8/layout/process5"/>
    <dgm:cxn modelId="{87F0652C-C11B-4597-A276-EC35B5D50AF4}" type="presParOf" srcId="{C1EECFE8-991A-4066-A52B-1C841D0701D1}" destId="{8031428A-CAAF-4296-9C81-8E2C15CEA554}" srcOrd="3" destOrd="0" presId="urn:microsoft.com/office/officeart/2005/8/layout/process5"/>
    <dgm:cxn modelId="{69B6F08C-C029-41A4-B7A8-17CBF76F1577}" type="presParOf" srcId="{8031428A-CAAF-4296-9C81-8E2C15CEA554}" destId="{EFD56FCC-B375-43EB-B39E-40EDA28F57B2}" srcOrd="0" destOrd="0" presId="urn:microsoft.com/office/officeart/2005/8/layout/process5"/>
    <dgm:cxn modelId="{CE6C9EE7-AE99-49A9-90E4-4692B9A2A8F4}" type="presParOf" srcId="{C1EECFE8-991A-4066-A52B-1C841D0701D1}" destId="{AA1A9ADB-1F68-4D15-81E1-1990E2642AE5}" srcOrd="4" destOrd="0" presId="urn:microsoft.com/office/officeart/2005/8/layout/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80464A2-EA04-4F20-8CC0-5C844D26A820}" type="doc">
      <dgm:prSet loTypeId="urn:microsoft.com/office/officeart/2005/8/layout/hierarchy1" loCatId="hierarchy" qsTypeId="urn:microsoft.com/office/officeart/2005/8/quickstyle/simple1" qsCatId="simple" csTypeId="urn:microsoft.com/office/officeart/2005/8/colors/colorful2" csCatId="colorful"/>
      <dgm:spPr/>
      <dgm:t>
        <a:bodyPr/>
        <a:lstStyle/>
        <a:p>
          <a:endParaRPr lang="en-US"/>
        </a:p>
      </dgm:t>
    </dgm:pt>
    <dgm:pt modelId="{25B17982-24DD-45A2-95EF-7C6DFBCB50A1}">
      <dgm:prSet/>
      <dgm:spPr/>
      <dgm:t>
        <a:bodyPr/>
        <a:lstStyle/>
        <a:p>
          <a:r>
            <a:rPr lang="en-US"/>
            <a:t>Implementation possible in a limited range.</a:t>
          </a:r>
        </a:p>
      </dgm:t>
    </dgm:pt>
    <dgm:pt modelId="{BCC9FC6C-A854-49FC-8958-DFEEB02FEAD5}" type="parTrans" cxnId="{BB9A4D3B-0A8F-4C75-B512-3011CB69690D}">
      <dgm:prSet/>
      <dgm:spPr/>
      <dgm:t>
        <a:bodyPr/>
        <a:lstStyle/>
        <a:p>
          <a:endParaRPr lang="en-US"/>
        </a:p>
      </dgm:t>
    </dgm:pt>
    <dgm:pt modelId="{803B342C-6797-4F43-82A0-BD3A3D7EDFC6}" type="sibTrans" cxnId="{BB9A4D3B-0A8F-4C75-B512-3011CB69690D}">
      <dgm:prSet/>
      <dgm:spPr/>
      <dgm:t>
        <a:bodyPr/>
        <a:lstStyle/>
        <a:p>
          <a:endParaRPr lang="en-US"/>
        </a:p>
      </dgm:t>
    </dgm:pt>
    <dgm:pt modelId="{9D97AB42-88E0-49B5-9823-5F787CAE23B5}">
      <dgm:prSet/>
      <dgm:spPr/>
      <dgm:t>
        <a:bodyPr/>
        <a:lstStyle/>
        <a:p>
          <a:r>
            <a:rPr lang="en-US"/>
            <a:t>Cost effective for the government.</a:t>
          </a:r>
        </a:p>
      </dgm:t>
    </dgm:pt>
    <dgm:pt modelId="{236BBA86-BED5-404F-8C90-542B8BC74708}" type="parTrans" cxnId="{D155E820-503E-4DB6-A50D-9154CCFB1DDE}">
      <dgm:prSet/>
      <dgm:spPr/>
      <dgm:t>
        <a:bodyPr/>
        <a:lstStyle/>
        <a:p>
          <a:endParaRPr lang="en-US"/>
        </a:p>
      </dgm:t>
    </dgm:pt>
    <dgm:pt modelId="{6AA57E36-570B-4607-95D8-0D732A37BD9C}" type="sibTrans" cxnId="{D155E820-503E-4DB6-A50D-9154CCFB1DDE}">
      <dgm:prSet/>
      <dgm:spPr/>
      <dgm:t>
        <a:bodyPr/>
        <a:lstStyle/>
        <a:p>
          <a:endParaRPr lang="en-US"/>
        </a:p>
      </dgm:t>
    </dgm:pt>
    <dgm:pt modelId="{F9840D45-0943-477E-A52D-979AF3B11457}">
      <dgm:prSet/>
      <dgm:spPr/>
      <dgm:t>
        <a:bodyPr/>
        <a:lstStyle/>
        <a:p>
          <a:r>
            <a:rPr lang="en-US"/>
            <a:t>Accident prevention.</a:t>
          </a:r>
        </a:p>
      </dgm:t>
    </dgm:pt>
    <dgm:pt modelId="{511E709A-8925-4C2E-B66B-8E25EB360DC8}" type="parTrans" cxnId="{00509834-7B44-4C58-8CDA-580A5F324FDB}">
      <dgm:prSet/>
      <dgm:spPr/>
      <dgm:t>
        <a:bodyPr/>
        <a:lstStyle/>
        <a:p>
          <a:endParaRPr lang="en-US"/>
        </a:p>
      </dgm:t>
    </dgm:pt>
    <dgm:pt modelId="{A3C11AB7-43CA-40D7-B6E5-A552E08A2915}" type="sibTrans" cxnId="{00509834-7B44-4C58-8CDA-580A5F324FDB}">
      <dgm:prSet/>
      <dgm:spPr/>
      <dgm:t>
        <a:bodyPr/>
        <a:lstStyle/>
        <a:p>
          <a:endParaRPr lang="en-US"/>
        </a:p>
      </dgm:t>
    </dgm:pt>
    <dgm:pt modelId="{D2CB2716-1C31-47B4-9930-8646687445AF}" type="pres">
      <dgm:prSet presAssocID="{180464A2-EA04-4F20-8CC0-5C844D26A820}" presName="hierChild1" presStyleCnt="0">
        <dgm:presLayoutVars>
          <dgm:chPref val="1"/>
          <dgm:dir/>
          <dgm:animOne val="branch"/>
          <dgm:animLvl val="lvl"/>
          <dgm:resizeHandles/>
        </dgm:presLayoutVars>
      </dgm:prSet>
      <dgm:spPr/>
    </dgm:pt>
    <dgm:pt modelId="{4C56A81C-DBDE-40F6-B888-0A037E3910AF}" type="pres">
      <dgm:prSet presAssocID="{25B17982-24DD-45A2-95EF-7C6DFBCB50A1}" presName="hierRoot1" presStyleCnt="0"/>
      <dgm:spPr/>
    </dgm:pt>
    <dgm:pt modelId="{00373963-CF63-4978-9E45-9A024CEE4055}" type="pres">
      <dgm:prSet presAssocID="{25B17982-24DD-45A2-95EF-7C6DFBCB50A1}" presName="composite" presStyleCnt="0"/>
      <dgm:spPr/>
    </dgm:pt>
    <dgm:pt modelId="{E3165495-9277-4DA8-8AB1-8AFB40CEB9CD}" type="pres">
      <dgm:prSet presAssocID="{25B17982-24DD-45A2-95EF-7C6DFBCB50A1}" presName="background" presStyleLbl="node0" presStyleIdx="0" presStyleCnt="3"/>
      <dgm:spPr/>
    </dgm:pt>
    <dgm:pt modelId="{CFAA2DB0-D8E8-4F71-B607-E0CC99BF1FAC}" type="pres">
      <dgm:prSet presAssocID="{25B17982-24DD-45A2-95EF-7C6DFBCB50A1}" presName="text" presStyleLbl="fgAcc0" presStyleIdx="0" presStyleCnt="3">
        <dgm:presLayoutVars>
          <dgm:chPref val="3"/>
        </dgm:presLayoutVars>
      </dgm:prSet>
      <dgm:spPr/>
    </dgm:pt>
    <dgm:pt modelId="{EAF5717C-2573-4ABF-9791-3B68389F7FCB}" type="pres">
      <dgm:prSet presAssocID="{25B17982-24DD-45A2-95EF-7C6DFBCB50A1}" presName="hierChild2" presStyleCnt="0"/>
      <dgm:spPr/>
    </dgm:pt>
    <dgm:pt modelId="{9E946A0B-E700-46BC-91CA-3AC039014CDF}" type="pres">
      <dgm:prSet presAssocID="{9D97AB42-88E0-49B5-9823-5F787CAE23B5}" presName="hierRoot1" presStyleCnt="0"/>
      <dgm:spPr/>
    </dgm:pt>
    <dgm:pt modelId="{C50A0F0C-3CDC-4374-8E8C-2AD021F91482}" type="pres">
      <dgm:prSet presAssocID="{9D97AB42-88E0-49B5-9823-5F787CAE23B5}" presName="composite" presStyleCnt="0"/>
      <dgm:spPr/>
    </dgm:pt>
    <dgm:pt modelId="{1F1C7F8A-988F-4386-8A31-7BB87B747E58}" type="pres">
      <dgm:prSet presAssocID="{9D97AB42-88E0-49B5-9823-5F787CAE23B5}" presName="background" presStyleLbl="node0" presStyleIdx="1" presStyleCnt="3"/>
      <dgm:spPr/>
    </dgm:pt>
    <dgm:pt modelId="{2D27400D-0B83-4BDB-9815-8DF5AC443DC8}" type="pres">
      <dgm:prSet presAssocID="{9D97AB42-88E0-49B5-9823-5F787CAE23B5}" presName="text" presStyleLbl="fgAcc0" presStyleIdx="1" presStyleCnt="3">
        <dgm:presLayoutVars>
          <dgm:chPref val="3"/>
        </dgm:presLayoutVars>
      </dgm:prSet>
      <dgm:spPr/>
    </dgm:pt>
    <dgm:pt modelId="{122ADDCE-9AEC-434E-9DC0-BD2600B11166}" type="pres">
      <dgm:prSet presAssocID="{9D97AB42-88E0-49B5-9823-5F787CAE23B5}" presName="hierChild2" presStyleCnt="0"/>
      <dgm:spPr/>
    </dgm:pt>
    <dgm:pt modelId="{BB4F45E2-93D6-457C-A680-3DE1752F3A9F}" type="pres">
      <dgm:prSet presAssocID="{F9840D45-0943-477E-A52D-979AF3B11457}" presName="hierRoot1" presStyleCnt="0"/>
      <dgm:spPr/>
    </dgm:pt>
    <dgm:pt modelId="{A1F7CA86-70A8-47B7-83AE-27220172A407}" type="pres">
      <dgm:prSet presAssocID="{F9840D45-0943-477E-A52D-979AF3B11457}" presName="composite" presStyleCnt="0"/>
      <dgm:spPr/>
    </dgm:pt>
    <dgm:pt modelId="{12FA5053-6B3F-4F1C-8CF7-769FD2CC5938}" type="pres">
      <dgm:prSet presAssocID="{F9840D45-0943-477E-A52D-979AF3B11457}" presName="background" presStyleLbl="node0" presStyleIdx="2" presStyleCnt="3"/>
      <dgm:spPr/>
    </dgm:pt>
    <dgm:pt modelId="{583EB6D3-18D4-42B7-ABB3-0B8A24A1548C}" type="pres">
      <dgm:prSet presAssocID="{F9840D45-0943-477E-A52D-979AF3B11457}" presName="text" presStyleLbl="fgAcc0" presStyleIdx="2" presStyleCnt="3">
        <dgm:presLayoutVars>
          <dgm:chPref val="3"/>
        </dgm:presLayoutVars>
      </dgm:prSet>
      <dgm:spPr/>
    </dgm:pt>
    <dgm:pt modelId="{75F5F5DF-086C-4E0B-A512-084324F8EC11}" type="pres">
      <dgm:prSet presAssocID="{F9840D45-0943-477E-A52D-979AF3B11457}" presName="hierChild2" presStyleCnt="0"/>
      <dgm:spPr/>
    </dgm:pt>
  </dgm:ptLst>
  <dgm:cxnLst>
    <dgm:cxn modelId="{D155E820-503E-4DB6-A50D-9154CCFB1DDE}" srcId="{180464A2-EA04-4F20-8CC0-5C844D26A820}" destId="{9D97AB42-88E0-49B5-9823-5F787CAE23B5}" srcOrd="1" destOrd="0" parTransId="{236BBA86-BED5-404F-8C90-542B8BC74708}" sibTransId="{6AA57E36-570B-4607-95D8-0D732A37BD9C}"/>
    <dgm:cxn modelId="{59269034-D60D-48FB-869D-C03F7C948BAB}" type="presOf" srcId="{25B17982-24DD-45A2-95EF-7C6DFBCB50A1}" destId="{CFAA2DB0-D8E8-4F71-B607-E0CC99BF1FAC}" srcOrd="0" destOrd="0" presId="urn:microsoft.com/office/officeart/2005/8/layout/hierarchy1"/>
    <dgm:cxn modelId="{00509834-7B44-4C58-8CDA-580A5F324FDB}" srcId="{180464A2-EA04-4F20-8CC0-5C844D26A820}" destId="{F9840D45-0943-477E-A52D-979AF3B11457}" srcOrd="2" destOrd="0" parTransId="{511E709A-8925-4C2E-B66B-8E25EB360DC8}" sibTransId="{A3C11AB7-43CA-40D7-B6E5-A552E08A2915}"/>
    <dgm:cxn modelId="{BB9A4D3B-0A8F-4C75-B512-3011CB69690D}" srcId="{180464A2-EA04-4F20-8CC0-5C844D26A820}" destId="{25B17982-24DD-45A2-95EF-7C6DFBCB50A1}" srcOrd="0" destOrd="0" parTransId="{BCC9FC6C-A854-49FC-8958-DFEEB02FEAD5}" sibTransId="{803B342C-6797-4F43-82A0-BD3A3D7EDFC6}"/>
    <dgm:cxn modelId="{01CE7695-0667-4368-9E0E-6ECB1CCFCABA}" type="presOf" srcId="{9D97AB42-88E0-49B5-9823-5F787CAE23B5}" destId="{2D27400D-0B83-4BDB-9815-8DF5AC443DC8}" srcOrd="0" destOrd="0" presId="urn:microsoft.com/office/officeart/2005/8/layout/hierarchy1"/>
    <dgm:cxn modelId="{2979FEAF-56F0-41C1-A0EC-023E8CBCBDE5}" type="presOf" srcId="{180464A2-EA04-4F20-8CC0-5C844D26A820}" destId="{D2CB2716-1C31-47B4-9930-8646687445AF}" srcOrd="0" destOrd="0" presId="urn:microsoft.com/office/officeart/2005/8/layout/hierarchy1"/>
    <dgm:cxn modelId="{E97974ED-39E0-4A0D-997F-4256B058B241}" type="presOf" srcId="{F9840D45-0943-477E-A52D-979AF3B11457}" destId="{583EB6D3-18D4-42B7-ABB3-0B8A24A1548C}" srcOrd="0" destOrd="0" presId="urn:microsoft.com/office/officeart/2005/8/layout/hierarchy1"/>
    <dgm:cxn modelId="{FF6572FE-7640-4BA3-833C-2EC3DAEEA87F}" type="presParOf" srcId="{D2CB2716-1C31-47B4-9930-8646687445AF}" destId="{4C56A81C-DBDE-40F6-B888-0A037E3910AF}" srcOrd="0" destOrd="0" presId="urn:microsoft.com/office/officeart/2005/8/layout/hierarchy1"/>
    <dgm:cxn modelId="{D49545CF-B534-4B0E-B151-4DB1CF473B9D}" type="presParOf" srcId="{4C56A81C-DBDE-40F6-B888-0A037E3910AF}" destId="{00373963-CF63-4978-9E45-9A024CEE4055}" srcOrd="0" destOrd="0" presId="urn:microsoft.com/office/officeart/2005/8/layout/hierarchy1"/>
    <dgm:cxn modelId="{EB31E16B-FD28-4337-BDB8-99F698B2593A}" type="presParOf" srcId="{00373963-CF63-4978-9E45-9A024CEE4055}" destId="{E3165495-9277-4DA8-8AB1-8AFB40CEB9CD}" srcOrd="0" destOrd="0" presId="urn:microsoft.com/office/officeart/2005/8/layout/hierarchy1"/>
    <dgm:cxn modelId="{1F9236E9-D5A5-4FB5-A628-C979E32229D4}" type="presParOf" srcId="{00373963-CF63-4978-9E45-9A024CEE4055}" destId="{CFAA2DB0-D8E8-4F71-B607-E0CC99BF1FAC}" srcOrd="1" destOrd="0" presId="urn:microsoft.com/office/officeart/2005/8/layout/hierarchy1"/>
    <dgm:cxn modelId="{070B7DFF-0CC6-41EE-8D69-AB4E5BB95AFC}" type="presParOf" srcId="{4C56A81C-DBDE-40F6-B888-0A037E3910AF}" destId="{EAF5717C-2573-4ABF-9791-3B68389F7FCB}" srcOrd="1" destOrd="0" presId="urn:microsoft.com/office/officeart/2005/8/layout/hierarchy1"/>
    <dgm:cxn modelId="{62CAC5C0-560E-460C-AD55-786F588C00A9}" type="presParOf" srcId="{D2CB2716-1C31-47B4-9930-8646687445AF}" destId="{9E946A0B-E700-46BC-91CA-3AC039014CDF}" srcOrd="1" destOrd="0" presId="urn:microsoft.com/office/officeart/2005/8/layout/hierarchy1"/>
    <dgm:cxn modelId="{1798EA1C-2C13-4FC4-80C6-9048C64999E1}" type="presParOf" srcId="{9E946A0B-E700-46BC-91CA-3AC039014CDF}" destId="{C50A0F0C-3CDC-4374-8E8C-2AD021F91482}" srcOrd="0" destOrd="0" presId="urn:microsoft.com/office/officeart/2005/8/layout/hierarchy1"/>
    <dgm:cxn modelId="{FD502A98-0815-4A74-8BB5-8DA6CDBE4F4C}" type="presParOf" srcId="{C50A0F0C-3CDC-4374-8E8C-2AD021F91482}" destId="{1F1C7F8A-988F-4386-8A31-7BB87B747E58}" srcOrd="0" destOrd="0" presId="urn:microsoft.com/office/officeart/2005/8/layout/hierarchy1"/>
    <dgm:cxn modelId="{6D2BE2BF-D441-439A-9350-C94EE0344D61}" type="presParOf" srcId="{C50A0F0C-3CDC-4374-8E8C-2AD021F91482}" destId="{2D27400D-0B83-4BDB-9815-8DF5AC443DC8}" srcOrd="1" destOrd="0" presId="urn:microsoft.com/office/officeart/2005/8/layout/hierarchy1"/>
    <dgm:cxn modelId="{B50D33C2-8F20-4CB4-8719-8004C3D3AC88}" type="presParOf" srcId="{9E946A0B-E700-46BC-91CA-3AC039014CDF}" destId="{122ADDCE-9AEC-434E-9DC0-BD2600B11166}" srcOrd="1" destOrd="0" presId="urn:microsoft.com/office/officeart/2005/8/layout/hierarchy1"/>
    <dgm:cxn modelId="{8B48BFE8-6915-4A1E-92A3-A37F2F1FB787}" type="presParOf" srcId="{D2CB2716-1C31-47B4-9930-8646687445AF}" destId="{BB4F45E2-93D6-457C-A680-3DE1752F3A9F}" srcOrd="2" destOrd="0" presId="urn:microsoft.com/office/officeart/2005/8/layout/hierarchy1"/>
    <dgm:cxn modelId="{F99EF383-97A4-4E9C-9D37-E9B639B368DA}" type="presParOf" srcId="{BB4F45E2-93D6-457C-A680-3DE1752F3A9F}" destId="{A1F7CA86-70A8-47B7-83AE-27220172A407}" srcOrd="0" destOrd="0" presId="urn:microsoft.com/office/officeart/2005/8/layout/hierarchy1"/>
    <dgm:cxn modelId="{E9497A1D-DEBD-4266-8798-D1CFE7450B0D}" type="presParOf" srcId="{A1F7CA86-70A8-47B7-83AE-27220172A407}" destId="{12FA5053-6B3F-4F1C-8CF7-769FD2CC5938}" srcOrd="0" destOrd="0" presId="urn:microsoft.com/office/officeart/2005/8/layout/hierarchy1"/>
    <dgm:cxn modelId="{F6DB7E22-F1BA-4AA6-B3D2-0AE45119492E}" type="presParOf" srcId="{A1F7CA86-70A8-47B7-83AE-27220172A407}" destId="{583EB6D3-18D4-42B7-ABB3-0B8A24A1548C}" srcOrd="1" destOrd="0" presId="urn:microsoft.com/office/officeart/2005/8/layout/hierarchy1"/>
    <dgm:cxn modelId="{7D15B1F8-37F7-44F8-BCB2-4D52E48C6391}" type="presParOf" srcId="{BB4F45E2-93D6-457C-A680-3DE1752F3A9F}" destId="{75F5F5DF-086C-4E0B-A512-084324F8EC11}"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9D112C5-5903-4351-9444-8D5502E3E96D}">
      <dsp:nvSpPr>
        <dsp:cNvPr id="0" name=""/>
        <dsp:cNvSpPr/>
      </dsp:nvSpPr>
      <dsp:spPr>
        <a:xfrm>
          <a:off x="0" y="2196991"/>
          <a:ext cx="10905066" cy="0"/>
        </a:xfrm>
        <a:prstGeom prst="line">
          <a:avLst/>
        </a:prstGeom>
        <a:solidFill>
          <a:schemeClr val="accent6">
            <a:alpha val="90000"/>
            <a:tint val="40000"/>
            <a:hueOff val="0"/>
            <a:satOff val="0"/>
            <a:lumOff val="0"/>
            <a:alphaOff val="0"/>
          </a:schemeClr>
        </a:solidFill>
        <a:ln w="12700" cap="flat" cmpd="sng" algn="ctr">
          <a:solidFill>
            <a:schemeClr val="accent6">
              <a:alpha val="90000"/>
              <a:tint val="40000"/>
              <a:hueOff val="0"/>
              <a:satOff val="0"/>
              <a:lumOff val="0"/>
              <a:alphaOff val="0"/>
            </a:schemeClr>
          </a:solidFill>
          <a:prstDash val="solid"/>
          <a:miter lim="800000"/>
          <a:tailEnd type="triangle" w="lg" len="lg"/>
        </a:ln>
        <a:effectLst/>
      </dsp:spPr>
      <dsp:style>
        <a:lnRef idx="2">
          <a:scrgbClr r="0" g="0" b="0"/>
        </a:lnRef>
        <a:fillRef idx="1">
          <a:scrgbClr r="0" g="0" b="0"/>
        </a:fillRef>
        <a:effectRef idx="0">
          <a:scrgbClr r="0" g="0" b="0"/>
        </a:effectRef>
        <a:fontRef idx="minor"/>
      </dsp:style>
    </dsp:sp>
    <dsp:sp modelId="{E750765B-6E6F-42CB-B050-A5E24B170C47}">
      <dsp:nvSpPr>
        <dsp:cNvPr id="0" name=""/>
        <dsp:cNvSpPr/>
      </dsp:nvSpPr>
      <dsp:spPr>
        <a:xfrm>
          <a:off x="303723" y="2359568"/>
          <a:ext cx="4442110" cy="4965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889000">
            <a:lnSpc>
              <a:spcPct val="90000"/>
            </a:lnSpc>
            <a:spcBef>
              <a:spcPct val="0"/>
            </a:spcBef>
            <a:spcAft>
              <a:spcPct val="35000"/>
            </a:spcAft>
            <a:buNone/>
            <a:defRPr b="1"/>
          </a:pPr>
          <a:r>
            <a:rPr lang="en-US" sz="2000" kern="1200">
              <a:latin typeface="Times New Roman"/>
              <a:cs typeface="Times New Roman"/>
            </a:rPr>
            <a:t>PPP, GIS</a:t>
          </a:r>
        </a:p>
      </dsp:txBody>
      <dsp:txXfrm>
        <a:off x="303723" y="2359568"/>
        <a:ext cx="4442110" cy="496519"/>
      </dsp:txXfrm>
    </dsp:sp>
    <dsp:sp modelId="{EFD45C6C-AB57-44FB-8A54-470D30A8A6A0}">
      <dsp:nvSpPr>
        <dsp:cNvPr id="0" name=""/>
        <dsp:cNvSpPr/>
      </dsp:nvSpPr>
      <dsp:spPr>
        <a:xfrm>
          <a:off x="851" y="612960"/>
          <a:ext cx="5047852" cy="749173"/>
        </a:xfrm>
        <a:prstGeom prst="roundRect">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1130" tIns="151130" rIns="151130" bIns="151130" numCol="1" spcCol="1270" anchor="ctr" anchorCtr="0">
          <a:noAutofit/>
        </a:bodyPr>
        <a:lstStyle/>
        <a:p>
          <a:pPr marL="0" lvl="0" indent="0" algn="l" defTabSz="755650" rtl="0">
            <a:lnSpc>
              <a:spcPct val="90000"/>
            </a:lnSpc>
            <a:spcBef>
              <a:spcPct val="0"/>
            </a:spcBef>
            <a:spcAft>
              <a:spcPct val="35000"/>
            </a:spcAft>
            <a:buNone/>
          </a:pPr>
          <a:r>
            <a:rPr lang="en-US" sz="1700" b="0" kern="1200">
              <a:latin typeface="Times New Roman"/>
              <a:cs typeface="Times New Roman"/>
            </a:rPr>
            <a:t>                         Qinghai-Tibet railway</a:t>
          </a:r>
          <a:endParaRPr lang="en-US" sz="1700" kern="1200">
            <a:latin typeface="Times New Roman"/>
            <a:cs typeface="Times New Roman"/>
          </a:endParaRPr>
        </a:p>
      </dsp:txBody>
      <dsp:txXfrm>
        <a:off x="37423" y="649532"/>
        <a:ext cx="4974708" cy="676029"/>
      </dsp:txXfrm>
    </dsp:sp>
    <dsp:sp modelId="{18DB71DB-709D-4549-AB7D-DB16C3A5BC2A}">
      <dsp:nvSpPr>
        <dsp:cNvPr id="0" name=""/>
        <dsp:cNvSpPr/>
      </dsp:nvSpPr>
      <dsp:spPr>
        <a:xfrm>
          <a:off x="2524778" y="1362134"/>
          <a:ext cx="0" cy="834856"/>
        </a:xfrm>
        <a:prstGeom prst="line">
          <a:avLst/>
        </a:prstGeom>
        <a:noFill/>
        <a:ln w="6350" cap="flat" cmpd="sng" algn="ctr">
          <a:solidFill>
            <a:schemeClr val="accent6">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A089A2F5-8F1F-475F-957C-E4B2E5CAD0C4}">
      <dsp:nvSpPr>
        <dsp:cNvPr id="0" name=""/>
        <dsp:cNvSpPr/>
      </dsp:nvSpPr>
      <dsp:spPr>
        <a:xfrm>
          <a:off x="3231477" y="1537893"/>
          <a:ext cx="4442110" cy="4965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1">
          <a:noAutofit/>
        </a:bodyPr>
        <a:lstStyle/>
        <a:p>
          <a:pPr marL="0" lvl="0" indent="0" algn="ctr" defTabSz="889000">
            <a:lnSpc>
              <a:spcPct val="90000"/>
            </a:lnSpc>
            <a:spcBef>
              <a:spcPct val="0"/>
            </a:spcBef>
            <a:spcAft>
              <a:spcPct val="35000"/>
            </a:spcAft>
            <a:buNone/>
            <a:defRPr b="1"/>
          </a:pPr>
          <a:endParaRPr lang="en-US" sz="2000" kern="1200">
            <a:latin typeface="Times New Roman"/>
            <a:cs typeface="Times New Roman"/>
          </a:endParaRPr>
        </a:p>
      </dsp:txBody>
      <dsp:txXfrm>
        <a:off x="3231477" y="1537893"/>
        <a:ext cx="4442110" cy="496519"/>
      </dsp:txXfrm>
    </dsp:sp>
    <dsp:sp modelId="{95E84206-135E-435A-BC78-53794182FED4}">
      <dsp:nvSpPr>
        <dsp:cNvPr id="0" name=""/>
        <dsp:cNvSpPr/>
      </dsp:nvSpPr>
      <dsp:spPr>
        <a:xfrm>
          <a:off x="2491823" y="2164036"/>
          <a:ext cx="65909" cy="65909"/>
        </a:xfrm>
        <a:prstGeom prst="ellipse">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743AF51-B627-408E-BD38-6761E9081218}">
      <dsp:nvSpPr>
        <dsp:cNvPr id="0" name=""/>
        <dsp:cNvSpPr/>
      </dsp:nvSpPr>
      <dsp:spPr>
        <a:xfrm>
          <a:off x="2928606" y="3031847"/>
          <a:ext cx="5047852" cy="749173"/>
        </a:xfrm>
        <a:prstGeom prst="roundRect">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1130" tIns="151130" rIns="151130" bIns="151130" numCol="1" spcCol="1270" anchor="ctr" anchorCtr="0">
          <a:noAutofit/>
        </a:bodyPr>
        <a:lstStyle/>
        <a:p>
          <a:pPr marL="0" lvl="0" indent="0" algn="l" defTabSz="755650" rtl="0">
            <a:lnSpc>
              <a:spcPct val="90000"/>
            </a:lnSpc>
            <a:spcBef>
              <a:spcPct val="0"/>
            </a:spcBef>
            <a:spcAft>
              <a:spcPct val="35000"/>
            </a:spcAft>
            <a:buNone/>
          </a:pPr>
          <a:r>
            <a:rPr lang="en-US" sz="1700" b="0" kern="1200">
              <a:latin typeface="Times New Roman"/>
              <a:cs typeface="Times New Roman"/>
            </a:rPr>
            <a:t>                                  Probe Vehicle</a:t>
          </a:r>
        </a:p>
      </dsp:txBody>
      <dsp:txXfrm>
        <a:off x="2965178" y="3068419"/>
        <a:ext cx="4974708" cy="676029"/>
      </dsp:txXfrm>
    </dsp:sp>
    <dsp:sp modelId="{AA930CB3-C031-4218-B931-F8F203813197}">
      <dsp:nvSpPr>
        <dsp:cNvPr id="0" name=""/>
        <dsp:cNvSpPr/>
      </dsp:nvSpPr>
      <dsp:spPr>
        <a:xfrm>
          <a:off x="5452532" y="2196990"/>
          <a:ext cx="0" cy="834856"/>
        </a:xfrm>
        <a:prstGeom prst="line">
          <a:avLst/>
        </a:prstGeom>
        <a:noFill/>
        <a:ln w="6350" cap="flat" cmpd="sng" algn="ctr">
          <a:solidFill>
            <a:schemeClr val="accent6">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6BD276D4-D013-425F-878F-4F83D0C3E212}">
      <dsp:nvSpPr>
        <dsp:cNvPr id="0" name=""/>
        <dsp:cNvSpPr/>
      </dsp:nvSpPr>
      <dsp:spPr>
        <a:xfrm>
          <a:off x="6159232" y="2359568"/>
          <a:ext cx="4442110" cy="4965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889000">
            <a:lnSpc>
              <a:spcPct val="90000"/>
            </a:lnSpc>
            <a:spcBef>
              <a:spcPct val="0"/>
            </a:spcBef>
            <a:spcAft>
              <a:spcPct val="35000"/>
            </a:spcAft>
            <a:buNone/>
            <a:defRPr b="1"/>
          </a:pPr>
          <a:r>
            <a:rPr lang="en-US" sz="2000" kern="1200">
              <a:latin typeface="Times New Roman"/>
              <a:cs typeface="Times New Roman"/>
            </a:rPr>
            <a:t>2G Network, GPS</a:t>
          </a:r>
        </a:p>
      </dsp:txBody>
      <dsp:txXfrm>
        <a:off x="6159232" y="2359568"/>
        <a:ext cx="4442110" cy="496519"/>
      </dsp:txXfrm>
    </dsp:sp>
    <dsp:sp modelId="{6983831A-60FB-49B1-8544-91A2D1EFBA47}">
      <dsp:nvSpPr>
        <dsp:cNvPr id="0" name=""/>
        <dsp:cNvSpPr/>
      </dsp:nvSpPr>
      <dsp:spPr>
        <a:xfrm>
          <a:off x="5419578" y="2164036"/>
          <a:ext cx="65909" cy="65909"/>
        </a:xfrm>
        <a:prstGeom prst="ellipse">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A92AF68-C6C7-44F3-BCA2-F74BC1098D3A}">
      <dsp:nvSpPr>
        <dsp:cNvPr id="0" name=""/>
        <dsp:cNvSpPr/>
      </dsp:nvSpPr>
      <dsp:spPr>
        <a:xfrm>
          <a:off x="5856361" y="612960"/>
          <a:ext cx="5047852" cy="749173"/>
        </a:xfrm>
        <a:prstGeom prst="roundRect">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1130" tIns="151130" rIns="151130" bIns="151130" numCol="1" spcCol="1270" anchor="ctr" anchorCtr="0">
          <a:noAutofit/>
        </a:bodyPr>
        <a:lstStyle/>
        <a:p>
          <a:pPr marL="0" lvl="0" indent="0" algn="l" defTabSz="755650" rtl="0">
            <a:lnSpc>
              <a:spcPct val="90000"/>
            </a:lnSpc>
            <a:spcBef>
              <a:spcPct val="0"/>
            </a:spcBef>
            <a:spcAft>
              <a:spcPct val="35000"/>
            </a:spcAft>
            <a:buNone/>
          </a:pPr>
          <a:r>
            <a:rPr lang="en-US" sz="1700" b="0" kern="1200">
              <a:latin typeface="Times New Roman"/>
              <a:cs typeface="Times New Roman"/>
            </a:rPr>
            <a:t>                        Fishplate Monitoring System</a:t>
          </a:r>
        </a:p>
      </dsp:txBody>
      <dsp:txXfrm>
        <a:off x="5892933" y="649532"/>
        <a:ext cx="4974708" cy="676029"/>
      </dsp:txXfrm>
    </dsp:sp>
    <dsp:sp modelId="{94846345-DA94-4913-AF33-BAA9A785F596}">
      <dsp:nvSpPr>
        <dsp:cNvPr id="0" name=""/>
        <dsp:cNvSpPr/>
      </dsp:nvSpPr>
      <dsp:spPr>
        <a:xfrm>
          <a:off x="8380287" y="1362134"/>
          <a:ext cx="0" cy="834856"/>
        </a:xfrm>
        <a:prstGeom prst="line">
          <a:avLst/>
        </a:prstGeom>
        <a:noFill/>
        <a:ln w="6350" cap="flat" cmpd="sng" algn="ctr">
          <a:solidFill>
            <a:schemeClr val="accent6">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1B074D33-A5B7-4563-9C21-2F525E9EF11D}">
      <dsp:nvSpPr>
        <dsp:cNvPr id="0" name=""/>
        <dsp:cNvSpPr/>
      </dsp:nvSpPr>
      <dsp:spPr>
        <a:xfrm>
          <a:off x="8347332" y="2164036"/>
          <a:ext cx="65909" cy="65909"/>
        </a:xfrm>
        <a:prstGeom prst="ellipse">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3DF8159-D754-4098-A76B-83C1AC38B1E4}">
      <dsp:nvSpPr>
        <dsp:cNvPr id="0" name=""/>
        <dsp:cNvSpPr/>
      </dsp:nvSpPr>
      <dsp:spPr>
        <a:xfrm rot="5400000">
          <a:off x="2724673" y="-431341"/>
          <a:ext cx="2183158" cy="3591767"/>
        </a:xfrm>
        <a:prstGeom prst="round2SameRect">
          <a:avLst/>
        </a:prstGeom>
        <a:solidFill>
          <a:schemeClr val="accent6">
            <a:alpha val="90000"/>
            <a:tint val="40000"/>
            <a:hueOff val="0"/>
            <a:satOff val="0"/>
            <a:lumOff val="0"/>
            <a:alphaOff val="0"/>
          </a:schemeClr>
        </a:solidFill>
        <a:ln w="12700" cap="flat" cmpd="sng" algn="ctr">
          <a:solidFill>
            <a:schemeClr val="accent6">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4780" tIns="72390" rIns="144780" bIns="72390" numCol="1" spcCol="1270" anchor="ctr" anchorCtr="0">
          <a:noAutofit/>
        </a:bodyPr>
        <a:lstStyle/>
        <a:p>
          <a:pPr marL="285750" lvl="1" indent="-285750" algn="l" defTabSz="1689100">
            <a:lnSpc>
              <a:spcPct val="90000"/>
            </a:lnSpc>
            <a:spcBef>
              <a:spcPct val="0"/>
            </a:spcBef>
            <a:spcAft>
              <a:spcPct val="15000"/>
            </a:spcAft>
            <a:buChar char="•"/>
          </a:pPr>
          <a:r>
            <a:rPr lang="en-US" sz="3800" b="0" kern="1200">
              <a:latin typeface="Times New Roman"/>
              <a:cs typeface="Times New Roman"/>
            </a:rPr>
            <a:t>Numerical prediction tool</a:t>
          </a:r>
          <a:endParaRPr lang="en-US" sz="3800" kern="1200"/>
        </a:p>
      </dsp:txBody>
      <dsp:txXfrm rot="-5400000">
        <a:off x="2020369" y="379536"/>
        <a:ext cx="3485194" cy="1970012"/>
      </dsp:txXfrm>
    </dsp:sp>
    <dsp:sp modelId="{796C95A7-9677-420E-99D2-7B93C6BB36CE}">
      <dsp:nvSpPr>
        <dsp:cNvPr id="0" name=""/>
        <dsp:cNvSpPr/>
      </dsp:nvSpPr>
      <dsp:spPr>
        <a:xfrm>
          <a:off x="0" y="68"/>
          <a:ext cx="2020369" cy="2728948"/>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32385" rIns="64770" bIns="32385" numCol="1" spcCol="1270" anchor="ctr" anchorCtr="0">
          <a:noAutofit/>
        </a:bodyPr>
        <a:lstStyle/>
        <a:p>
          <a:pPr marL="0" lvl="0" indent="0" algn="ctr" defTabSz="755650" rtl="0">
            <a:lnSpc>
              <a:spcPct val="90000"/>
            </a:lnSpc>
            <a:spcBef>
              <a:spcPct val="0"/>
            </a:spcBef>
            <a:spcAft>
              <a:spcPct val="35000"/>
            </a:spcAft>
            <a:buNone/>
            <a:defRPr b="1"/>
          </a:pPr>
          <a:r>
            <a:rPr lang="en-US" sz="1700" b="1" kern="1200">
              <a:latin typeface="Times New Roman"/>
              <a:cs typeface="Times New Roman"/>
            </a:rPr>
            <a:t>Rail Corrugation, Extensive Use</a:t>
          </a:r>
        </a:p>
      </dsp:txBody>
      <dsp:txXfrm>
        <a:off x="98626" y="98694"/>
        <a:ext cx="1823117" cy="2531696"/>
      </dsp:txXfrm>
    </dsp:sp>
    <dsp:sp modelId="{68560BA2-E2CE-4CA0-ADDA-A16F93C0F982}">
      <dsp:nvSpPr>
        <dsp:cNvPr id="0" name=""/>
        <dsp:cNvSpPr/>
      </dsp:nvSpPr>
      <dsp:spPr>
        <a:xfrm rot="5400000">
          <a:off x="2724673" y="2434054"/>
          <a:ext cx="2183158" cy="3591767"/>
        </a:xfrm>
        <a:prstGeom prst="round2SameRect">
          <a:avLst/>
        </a:prstGeom>
        <a:solidFill>
          <a:schemeClr val="accent6">
            <a:alpha val="90000"/>
            <a:tint val="40000"/>
            <a:hueOff val="0"/>
            <a:satOff val="0"/>
            <a:lumOff val="0"/>
            <a:alphaOff val="0"/>
          </a:schemeClr>
        </a:solidFill>
        <a:ln w="12700" cap="flat" cmpd="sng" algn="ctr">
          <a:solidFill>
            <a:schemeClr val="accent6">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4780" tIns="72390" rIns="144780" bIns="72390" numCol="1" spcCol="1270" anchor="ctr" anchorCtr="0">
          <a:noAutofit/>
        </a:bodyPr>
        <a:lstStyle/>
        <a:p>
          <a:pPr marL="285750" lvl="1" indent="-285750" algn="l" defTabSz="1689100" rtl="0">
            <a:lnSpc>
              <a:spcPct val="90000"/>
            </a:lnSpc>
            <a:spcBef>
              <a:spcPct val="0"/>
            </a:spcBef>
            <a:spcAft>
              <a:spcPct val="15000"/>
            </a:spcAft>
            <a:buChar char="•"/>
          </a:pPr>
          <a:r>
            <a:rPr lang="en-US" sz="3800" b="0" kern="1200">
              <a:latin typeface="Times New Roman"/>
              <a:cs typeface="Times New Roman"/>
            </a:rPr>
            <a:t>Digital 3D Image</a:t>
          </a:r>
        </a:p>
      </dsp:txBody>
      <dsp:txXfrm rot="-5400000">
        <a:off x="2020369" y="3244932"/>
        <a:ext cx="3485194" cy="1970012"/>
      </dsp:txXfrm>
    </dsp:sp>
    <dsp:sp modelId="{FEE8D1F1-D719-46CA-850F-A684FAB7753F}">
      <dsp:nvSpPr>
        <dsp:cNvPr id="0" name=""/>
        <dsp:cNvSpPr/>
      </dsp:nvSpPr>
      <dsp:spPr>
        <a:xfrm>
          <a:off x="0" y="2865464"/>
          <a:ext cx="2020369" cy="2728948"/>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32385" rIns="64770" bIns="32385" numCol="1" spcCol="1270" anchor="ctr" anchorCtr="0">
          <a:noAutofit/>
        </a:bodyPr>
        <a:lstStyle/>
        <a:p>
          <a:pPr marL="0" lvl="0" indent="0" algn="ctr" defTabSz="755650">
            <a:lnSpc>
              <a:spcPct val="90000"/>
            </a:lnSpc>
            <a:spcBef>
              <a:spcPct val="0"/>
            </a:spcBef>
            <a:spcAft>
              <a:spcPct val="35000"/>
            </a:spcAft>
            <a:buNone/>
            <a:defRPr b="1"/>
          </a:pPr>
          <a:r>
            <a:rPr lang="en-US" sz="1700" b="1" kern="1200">
              <a:latin typeface="Times New Roman"/>
              <a:cs typeface="Times New Roman"/>
            </a:rPr>
            <a:t>Real Time Monitoring</a:t>
          </a:r>
        </a:p>
      </dsp:txBody>
      <dsp:txXfrm>
        <a:off x="98626" y="2964090"/>
        <a:ext cx="1823117" cy="253169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0527E8-67FE-4FA0-8136-2EE129F79C85}">
      <dsp:nvSpPr>
        <dsp:cNvPr id="0" name=""/>
        <dsp:cNvSpPr/>
      </dsp:nvSpPr>
      <dsp:spPr>
        <a:xfrm>
          <a:off x="0" y="0"/>
          <a:ext cx="8414428" cy="754704"/>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b="0" kern="1200">
              <a:solidFill>
                <a:schemeClr val="tx1"/>
              </a:solidFill>
              <a:latin typeface="Times New Roman"/>
              <a:cs typeface="Times New Roman"/>
            </a:rPr>
            <a:t>Qinghai-Tibet Railway: Long initialization time</a:t>
          </a:r>
        </a:p>
      </dsp:txBody>
      <dsp:txXfrm>
        <a:off x="22105" y="22105"/>
        <a:ext cx="7511741" cy="710494"/>
      </dsp:txXfrm>
    </dsp:sp>
    <dsp:sp modelId="{880589CF-178B-4151-B1AE-54AA3F9A2BFB}">
      <dsp:nvSpPr>
        <dsp:cNvPr id="0" name=""/>
        <dsp:cNvSpPr/>
      </dsp:nvSpPr>
      <dsp:spPr>
        <a:xfrm>
          <a:off x="628350" y="859525"/>
          <a:ext cx="8414428" cy="754704"/>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b="0" kern="1200">
              <a:solidFill>
                <a:schemeClr val="tx1"/>
              </a:solidFill>
              <a:latin typeface="Times New Roman"/>
              <a:cs typeface="Times New Roman"/>
            </a:rPr>
            <a:t>Fishplate Monitoring System: Loosened bolts</a:t>
          </a:r>
        </a:p>
      </dsp:txBody>
      <dsp:txXfrm>
        <a:off x="650455" y="881630"/>
        <a:ext cx="7251309" cy="710494"/>
      </dsp:txXfrm>
    </dsp:sp>
    <dsp:sp modelId="{2FAECAEF-ACC1-49D4-891D-7B48A7FE40A1}">
      <dsp:nvSpPr>
        <dsp:cNvPr id="0" name=""/>
        <dsp:cNvSpPr/>
      </dsp:nvSpPr>
      <dsp:spPr>
        <a:xfrm>
          <a:off x="1256700" y="1719050"/>
          <a:ext cx="8414428" cy="754704"/>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b="0" kern="1200">
              <a:solidFill>
                <a:schemeClr val="tx1"/>
              </a:solidFill>
              <a:latin typeface="Times New Roman"/>
              <a:cs typeface="Times New Roman"/>
            </a:rPr>
            <a:t>Probe Vehicle: Noise sensitive, prone to environmental damage</a:t>
          </a:r>
        </a:p>
      </dsp:txBody>
      <dsp:txXfrm>
        <a:off x="1278805" y="1741155"/>
        <a:ext cx="7251309" cy="710494"/>
      </dsp:txXfrm>
    </dsp:sp>
    <dsp:sp modelId="{241317EC-C2BC-4F90-B0A4-EF60D50DB627}">
      <dsp:nvSpPr>
        <dsp:cNvPr id="0" name=""/>
        <dsp:cNvSpPr/>
      </dsp:nvSpPr>
      <dsp:spPr>
        <a:xfrm>
          <a:off x="1885050" y="2578575"/>
          <a:ext cx="8414428" cy="754704"/>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b="0" kern="1200">
              <a:solidFill>
                <a:schemeClr val="tx1"/>
              </a:solidFill>
              <a:latin typeface="Times New Roman"/>
              <a:cs typeface="Times New Roman"/>
            </a:rPr>
            <a:t>Numerical Prediction Tool: Sharp curves</a:t>
          </a:r>
        </a:p>
      </dsp:txBody>
      <dsp:txXfrm>
        <a:off x="1907155" y="2600680"/>
        <a:ext cx="7251309" cy="710494"/>
      </dsp:txXfrm>
    </dsp:sp>
    <dsp:sp modelId="{7A7EADBA-8B4B-4D36-BED2-241D3455BCDF}">
      <dsp:nvSpPr>
        <dsp:cNvPr id="0" name=""/>
        <dsp:cNvSpPr/>
      </dsp:nvSpPr>
      <dsp:spPr>
        <a:xfrm>
          <a:off x="2513400" y="3438100"/>
          <a:ext cx="8414428" cy="754704"/>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b="0" kern="1200">
              <a:solidFill>
                <a:schemeClr val="tx1"/>
              </a:solidFill>
              <a:latin typeface="Times New Roman"/>
              <a:cs typeface="Times New Roman"/>
            </a:rPr>
            <a:t>Digital 3D Image: Imprecise at high speeds</a:t>
          </a:r>
        </a:p>
      </dsp:txBody>
      <dsp:txXfrm>
        <a:off x="2535505" y="3460205"/>
        <a:ext cx="7251309" cy="710494"/>
      </dsp:txXfrm>
    </dsp:sp>
    <dsp:sp modelId="{D73555D4-BC91-42D0-ACE1-322213206CDE}">
      <dsp:nvSpPr>
        <dsp:cNvPr id="0" name=""/>
        <dsp:cNvSpPr/>
      </dsp:nvSpPr>
      <dsp:spPr>
        <a:xfrm>
          <a:off x="7923870" y="551353"/>
          <a:ext cx="490558" cy="490558"/>
        </a:xfrm>
        <a:prstGeom prst="downArrow">
          <a:avLst>
            <a:gd name="adj1" fmla="val 55000"/>
            <a:gd name="adj2" fmla="val 45000"/>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endParaRPr lang="en-US" sz="2200" kern="1200"/>
        </a:p>
      </dsp:txBody>
      <dsp:txXfrm>
        <a:off x="8034246" y="551353"/>
        <a:ext cx="269806" cy="369145"/>
      </dsp:txXfrm>
    </dsp:sp>
    <dsp:sp modelId="{D165A661-61B2-4B65-9CB9-CF393760E6B2}">
      <dsp:nvSpPr>
        <dsp:cNvPr id="0" name=""/>
        <dsp:cNvSpPr/>
      </dsp:nvSpPr>
      <dsp:spPr>
        <a:xfrm>
          <a:off x="8552220" y="1410878"/>
          <a:ext cx="490558" cy="490558"/>
        </a:xfrm>
        <a:prstGeom prst="downArrow">
          <a:avLst>
            <a:gd name="adj1" fmla="val 55000"/>
            <a:gd name="adj2" fmla="val 45000"/>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endParaRPr lang="en-US" sz="2200" kern="1200"/>
        </a:p>
      </dsp:txBody>
      <dsp:txXfrm>
        <a:off x="8662596" y="1410878"/>
        <a:ext cx="269806" cy="369145"/>
      </dsp:txXfrm>
    </dsp:sp>
    <dsp:sp modelId="{4DAFB7A6-9692-4483-8AE8-86B942D0B7F3}">
      <dsp:nvSpPr>
        <dsp:cNvPr id="0" name=""/>
        <dsp:cNvSpPr/>
      </dsp:nvSpPr>
      <dsp:spPr>
        <a:xfrm>
          <a:off x="9180570" y="2257825"/>
          <a:ext cx="490558" cy="490558"/>
        </a:xfrm>
        <a:prstGeom prst="downArrow">
          <a:avLst>
            <a:gd name="adj1" fmla="val 55000"/>
            <a:gd name="adj2" fmla="val 45000"/>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endParaRPr lang="en-US" sz="2200" kern="1200"/>
        </a:p>
      </dsp:txBody>
      <dsp:txXfrm>
        <a:off x="9290946" y="2257825"/>
        <a:ext cx="269806" cy="369145"/>
      </dsp:txXfrm>
    </dsp:sp>
    <dsp:sp modelId="{AC22455C-9A53-4052-91EB-675F486C420A}">
      <dsp:nvSpPr>
        <dsp:cNvPr id="0" name=""/>
        <dsp:cNvSpPr/>
      </dsp:nvSpPr>
      <dsp:spPr>
        <a:xfrm>
          <a:off x="9808920" y="3125736"/>
          <a:ext cx="490558" cy="490558"/>
        </a:xfrm>
        <a:prstGeom prst="downArrow">
          <a:avLst>
            <a:gd name="adj1" fmla="val 55000"/>
            <a:gd name="adj2" fmla="val 45000"/>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endParaRPr lang="en-US" sz="2200" kern="1200"/>
        </a:p>
      </dsp:txBody>
      <dsp:txXfrm>
        <a:off x="9919296" y="3125736"/>
        <a:ext cx="269806" cy="36914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B624B2-212F-4210-BC89-588A1CAB095B}">
      <dsp:nvSpPr>
        <dsp:cNvPr id="0" name=""/>
        <dsp:cNvSpPr/>
      </dsp:nvSpPr>
      <dsp:spPr>
        <a:xfrm>
          <a:off x="1243" y="1080997"/>
          <a:ext cx="2652260" cy="1591356"/>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a:solidFill>
                <a:schemeClr val="tx1"/>
              </a:solidFill>
              <a:latin typeface="Times New Roman"/>
              <a:cs typeface="Times New Roman"/>
            </a:rPr>
            <a:t>Crack/bending detection</a:t>
          </a:r>
        </a:p>
      </dsp:txBody>
      <dsp:txXfrm>
        <a:off x="47852" y="1127606"/>
        <a:ext cx="2559042" cy="1498138"/>
      </dsp:txXfrm>
    </dsp:sp>
    <dsp:sp modelId="{BC1A80A4-5655-4D8D-9C1F-2D0C7F50AE56}">
      <dsp:nvSpPr>
        <dsp:cNvPr id="0" name=""/>
        <dsp:cNvSpPr/>
      </dsp:nvSpPr>
      <dsp:spPr>
        <a:xfrm>
          <a:off x="2886903" y="1547795"/>
          <a:ext cx="562279" cy="657760"/>
        </a:xfrm>
        <a:prstGeom prs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111250">
            <a:lnSpc>
              <a:spcPct val="90000"/>
            </a:lnSpc>
            <a:spcBef>
              <a:spcPct val="0"/>
            </a:spcBef>
            <a:spcAft>
              <a:spcPct val="35000"/>
            </a:spcAft>
            <a:buNone/>
          </a:pPr>
          <a:endParaRPr lang="en-US" sz="2500" kern="1200"/>
        </a:p>
      </dsp:txBody>
      <dsp:txXfrm>
        <a:off x="2886903" y="1679347"/>
        <a:ext cx="393595" cy="394656"/>
      </dsp:txXfrm>
    </dsp:sp>
    <dsp:sp modelId="{8C75C6DD-7594-4B46-8C9C-9337305CF58C}">
      <dsp:nvSpPr>
        <dsp:cNvPr id="0" name=""/>
        <dsp:cNvSpPr/>
      </dsp:nvSpPr>
      <dsp:spPr>
        <a:xfrm>
          <a:off x="3714408" y="1080997"/>
          <a:ext cx="2652260" cy="1591356"/>
        </a:xfrm>
        <a:prstGeom prst="roundRect">
          <a:avLst>
            <a:gd name="adj" fmla="val 10000"/>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rtl="0">
            <a:lnSpc>
              <a:spcPct val="90000"/>
            </a:lnSpc>
            <a:spcBef>
              <a:spcPct val="0"/>
            </a:spcBef>
            <a:spcAft>
              <a:spcPct val="35000"/>
            </a:spcAft>
            <a:buNone/>
          </a:pPr>
          <a:r>
            <a:rPr lang="en-US" sz="3100" kern="1200">
              <a:solidFill>
                <a:schemeClr val="tx1"/>
              </a:solidFill>
              <a:latin typeface="Times New Roman"/>
              <a:cs typeface="Times New Roman"/>
            </a:rPr>
            <a:t>Alerting the driver</a:t>
          </a:r>
        </a:p>
      </dsp:txBody>
      <dsp:txXfrm>
        <a:off x="3761017" y="1127606"/>
        <a:ext cx="2559042" cy="1498138"/>
      </dsp:txXfrm>
    </dsp:sp>
    <dsp:sp modelId="{8031428A-CAAF-4296-9C81-8E2C15CEA554}">
      <dsp:nvSpPr>
        <dsp:cNvPr id="0" name=""/>
        <dsp:cNvSpPr/>
      </dsp:nvSpPr>
      <dsp:spPr>
        <a:xfrm rot="5400000">
          <a:off x="4759399" y="2858012"/>
          <a:ext cx="562279" cy="657760"/>
        </a:xfrm>
        <a:prstGeom prst="rightArrow">
          <a:avLst>
            <a:gd name="adj1" fmla="val 60000"/>
            <a:gd name="adj2" fmla="val 50000"/>
          </a:avLst>
        </a:prstGeom>
        <a:solidFill>
          <a:schemeClr val="accent5">
            <a:hueOff val="-6758543"/>
            <a:satOff val="-17419"/>
            <a:lumOff val="-11765"/>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111250">
            <a:lnSpc>
              <a:spcPct val="90000"/>
            </a:lnSpc>
            <a:spcBef>
              <a:spcPct val="0"/>
            </a:spcBef>
            <a:spcAft>
              <a:spcPct val="35000"/>
            </a:spcAft>
            <a:buNone/>
          </a:pPr>
          <a:endParaRPr lang="en-US" sz="2500" kern="1200"/>
        </a:p>
      </dsp:txBody>
      <dsp:txXfrm rot="-5400000">
        <a:off x="4843211" y="2905752"/>
        <a:ext cx="394656" cy="393595"/>
      </dsp:txXfrm>
    </dsp:sp>
    <dsp:sp modelId="{AA1A9ADB-1F68-4D15-81E1-1990E2642AE5}">
      <dsp:nvSpPr>
        <dsp:cNvPr id="0" name=""/>
        <dsp:cNvSpPr/>
      </dsp:nvSpPr>
      <dsp:spPr>
        <a:xfrm>
          <a:off x="3714408" y="3733258"/>
          <a:ext cx="2652260" cy="1591356"/>
        </a:xfrm>
        <a:prstGeom prst="roundRect">
          <a:avLst>
            <a:gd name="adj" fmla="val 10000"/>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a:solidFill>
                <a:schemeClr val="tx1"/>
              </a:solidFill>
              <a:latin typeface="Times New Roman"/>
              <a:cs typeface="Times New Roman"/>
            </a:rPr>
            <a:t>Automatic stopping</a:t>
          </a:r>
        </a:p>
      </dsp:txBody>
      <dsp:txXfrm>
        <a:off x="3761017" y="3779867"/>
        <a:ext cx="2559042" cy="149813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3165495-9277-4DA8-8AB1-8AFB40CEB9CD}">
      <dsp:nvSpPr>
        <dsp:cNvPr id="0" name=""/>
        <dsp:cNvSpPr/>
      </dsp:nvSpPr>
      <dsp:spPr>
        <a:xfrm>
          <a:off x="0" y="524133"/>
          <a:ext cx="2918936" cy="185352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FAA2DB0-D8E8-4F71-B607-E0CC99BF1FAC}">
      <dsp:nvSpPr>
        <dsp:cNvPr id="0" name=""/>
        <dsp:cNvSpPr/>
      </dsp:nvSpPr>
      <dsp:spPr>
        <a:xfrm>
          <a:off x="324326" y="832243"/>
          <a:ext cx="2918936" cy="1853524"/>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a:t>Implementation possible in a limited range.</a:t>
          </a:r>
        </a:p>
      </dsp:txBody>
      <dsp:txXfrm>
        <a:off x="378614" y="886531"/>
        <a:ext cx="2810360" cy="1744948"/>
      </dsp:txXfrm>
    </dsp:sp>
    <dsp:sp modelId="{1F1C7F8A-988F-4386-8A31-7BB87B747E58}">
      <dsp:nvSpPr>
        <dsp:cNvPr id="0" name=""/>
        <dsp:cNvSpPr/>
      </dsp:nvSpPr>
      <dsp:spPr>
        <a:xfrm>
          <a:off x="3567588" y="524133"/>
          <a:ext cx="2918936" cy="185352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D27400D-0B83-4BDB-9815-8DF5AC443DC8}">
      <dsp:nvSpPr>
        <dsp:cNvPr id="0" name=""/>
        <dsp:cNvSpPr/>
      </dsp:nvSpPr>
      <dsp:spPr>
        <a:xfrm>
          <a:off x="3891915" y="832243"/>
          <a:ext cx="2918936" cy="1853524"/>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a:t>Cost effective for the government.</a:t>
          </a:r>
        </a:p>
      </dsp:txBody>
      <dsp:txXfrm>
        <a:off x="3946203" y="886531"/>
        <a:ext cx="2810360" cy="1744948"/>
      </dsp:txXfrm>
    </dsp:sp>
    <dsp:sp modelId="{12FA5053-6B3F-4F1C-8CF7-769FD2CC5938}">
      <dsp:nvSpPr>
        <dsp:cNvPr id="0" name=""/>
        <dsp:cNvSpPr/>
      </dsp:nvSpPr>
      <dsp:spPr>
        <a:xfrm>
          <a:off x="7135177" y="524133"/>
          <a:ext cx="2918936" cy="185352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83EB6D3-18D4-42B7-ABB3-0B8A24A1548C}">
      <dsp:nvSpPr>
        <dsp:cNvPr id="0" name=""/>
        <dsp:cNvSpPr/>
      </dsp:nvSpPr>
      <dsp:spPr>
        <a:xfrm>
          <a:off x="7459503" y="832243"/>
          <a:ext cx="2918936" cy="1853524"/>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a:t>Accident prevention.</a:t>
          </a:r>
        </a:p>
      </dsp:txBody>
      <dsp:txXfrm>
        <a:off x="7513791" y="886531"/>
        <a:ext cx="2810360" cy="1744948"/>
      </dsp:txXfrm>
    </dsp:sp>
  </dsp:spTree>
</dsp:drawing>
</file>

<file path=ppt/diagrams/layout1.xml><?xml version="1.0" encoding="utf-8"?>
<dgm:layoutDef xmlns:dgm="http://schemas.openxmlformats.org/drawingml/2006/diagram" xmlns:a="http://schemas.openxmlformats.org/drawingml/2006/main" uniqueId="urn:microsoft.com/office/officeart/2016/7/layout/BasicTimeline">
  <dgm:title val="Basic Timeline"/>
  <dgm:desc val="Use to show a list of events in chronological order. The rounded rectangular shape contains the description while the date is shown below on the time line. It's the perfect SmartArt for displaying large amount of text with a medium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dgm:constrLst>
    <dgm:layoutNode name="divider" styleLbl="fgAccFollowNode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presOf/>
      <dgm:shape xmlns:r="http://schemas.openxmlformats.org/officeDocument/2006/relationships" r:blip="">
        <dgm:adjLst/>
      </dgm:shape>
      <dgm:choose name="constrBasedOnChildrenCount">
        <dgm:if name="constrForTwoChildren" axis="ch" ptType="node" func="cnt" op="lte" val="2">
          <dgm:constrLst>
            <dgm:constr type="primFontSz" for="des" forName="L1TextContainer" val="20"/>
            <dgm:constr type="primFontSz" for="des" forName="L2TextContainer" refType="primFontSz" refFor="des" refForName="L1TextContainer" op="equ" fact="0.85"/>
            <dgm:constr type="w" for="ch" forName="composite" refType="w"/>
            <dgm:constr type="h" for="ch" forName="composite" refType="h"/>
            <dgm:constr type="w" for="ch" forName="spaceBetweenRectangles" refType="w" refFor="ch" refForName="composite" fact="0.16"/>
            <dgm:constr type="w" for="ch" ptType="sibTrans" op="equ"/>
            <dgm:constr type="primFontSz" for="des" forName="L1TextContainer" op="equ"/>
            <dgm:constr type="primFontSz" for="des" forName="L2TextContainer" op="equ"/>
          </dgm:constrLst>
        </dgm:if>
        <dgm:else name="constrForRest">
          <dgm:constrLst>
            <dgm:constr type="primFontSz" for="des" forName="L1TextContainer" val="20"/>
            <dgm:constr type="primFontSz" for="des" forName="L2TextContainer" refType="primFontSz" refFor="des" refForName="L1TextContainer" op="equ" fact="0.85"/>
            <dgm:constr type="w" for="ch" forName="composite" refType="w"/>
            <dgm:constr type="h" for="ch" forName="composite" refType="h"/>
            <dgm:constr type="w" for="ch" forName="spaceBetweenRectangles" refType="w" refFor="ch" refForName="composite" fact="-0.42"/>
            <dgm:constr type="w" for="ch" ptType="sibTrans" op="equ"/>
            <dgm:constr type="primFontSz" for="des" forName="L1TextContainer" op="equ"/>
            <dgm:constr type="primFontSz" for="des" forName="L2TextContainer" op="equ"/>
          </dgm:constrLst>
        </dgm:else>
      </dgm:choose>
      <dgm:forEach name="nodesForEach" axis="ch" ptType="node">
        <dgm:layoutNode name="composite">
          <dgm:alg type="composite"/>
          <dgm:shape xmlns:r="http://schemas.openxmlformats.org/officeDocument/2006/relationships" r:blip="">
            <dgm:adjLst/>
          </dgm:shape>
          <dgm:choose name="CaseForPlacingNodesAboveAndBelowDivider">
            <dgm:if name="CaseForPlacingNodeAboveDivider" axis="self" ptType="node" func="posOdd" op="equ" val="1">
              <dgm:constrLst>
                <dgm:constr type="w" for="ch" forName="L1TextContainer" refType="w" fact="0.88"/>
                <dgm:constr type="l" for="ch" forName="L1TextContainer" refType="w" fact="0.06"/>
                <dgm:constr type="t" for="ch" forName="L1TextContainer" refType="h" fact="0.537"/>
                <dgm:constr type="h" for="ch" forName="L1TextContainer" refType="h" fact="0.113"/>
                <dgm:constr type="w" for="ch" forName="L2TextContainerWrapper" refType="w"/>
                <dgm:constr type="h" for="ch" forName="L2TextContainerWrapper" refType="h" fact="0.31"/>
                <dgm:constr type="b" for="ch" forName="L2TextContainerWrapper" refType="h" fact="0.31"/>
                <dgm:constr type="w" for="ch" forName="ConnectLine"/>
                <dgm:constr type="l" for="ch" forName="ConnectLine" refType="w" fact="0.5"/>
                <dgm:constr type="h" for="ch" forName="ConnectLine" refType="h" fact="0.19"/>
                <dgm:constr type="t" for="ch" forName="ConnectLine" refType="h" fact="0.31"/>
                <dgm:constr type="w" for="ch" forName="ConnectorPoint" refType="h" fact="0.015"/>
                <dgm:constr type="h" for="ch" forName="ConnectorPoint" refType="h" fact="0.015"/>
                <dgm:constr type="ctrX" for="ch" forName="ConnectorPoint" refType="w" fact="0.5"/>
                <dgm:constr type="ctrY" for="ch" forName="ConnectorPoint" refType="h" fact="0.5"/>
                <dgm:constr type="w" for="ch" forName="EmptyPlaceHolder" refType="w"/>
                <dgm:constr type="t" for="ch" forName="EmptyPlaceHolder" refType="h" fact="0.65"/>
                <dgm:constr type="h" for="ch" forName="EmptyPlaceHolder" refType="h" fact="0.35"/>
              </dgm:constrLst>
            </dgm:if>
            <dgm:else name="CaseForPlacingNodeBelowDivider">
              <dgm:constrLst>
                <dgm:constr type="w" for="ch" forName="L1TextContainer" refType="w" fact="0.88"/>
                <dgm:constr type="l" for="ch" forName="L1TextContainer" refType="w" fact="0.06"/>
                <dgm:constr type="t" for="ch" forName="L1TextContainer" refType="h" fact="0.35"/>
                <dgm:constr type="h" for="ch" forName="L1TextContainer" refType="h" fact="0.113"/>
                <dgm:constr type="w" for="ch" forName="L2TextContainerWrapper" refType="w"/>
                <dgm:constr type="h" for="ch" forName="L2TextContainerWrapper" refType="h" fact="0.31"/>
                <dgm:constr type="t" for="ch" forName="L2TextContainerWrapper" refType="h" fact="0.69"/>
                <dgm:constr type="w" for="ch" forName="ConnectLine"/>
                <dgm:constr type="l" for="ch" forName="ConnectLine" refType="w" fact="0.5"/>
                <dgm:constr type="h" for="ch" forName="ConnectLine" refType="h" fact="0.19"/>
                <dgm:constr type="t" for="ch" forName="ConnectLine" refType="h" fact="0.5"/>
                <dgm:constr type="w" for="ch" forName="ConnectorPoint" refType="h" fact="0.015"/>
                <dgm:constr type="h" for="ch" forName="ConnectorPoint" refType="h" fact="0.015"/>
                <dgm:constr type="ctrX" for="ch" forName="ConnectorPoint" refType="w" fact="0.5"/>
                <dgm:constr type="ctrY" for="ch" forName="ConnectorPoint" refType="h" fact="0.5"/>
                <dgm:constr type="w" for="ch" forName="EmptyPlaceHolder" refType="w"/>
                <dgm:constr type="h" for="ch" forName="EmptyPlaceHolder" refType="h" fact="0.35"/>
                <dgm:constr type="t" for="ch" forName="EmptyPlaceHolder" refType="h" fact="0"/>
              </dgm:constrLst>
            </dgm:else>
          </dgm:choose>
          <dgm:layoutNode name="L1TextContainer" styleLbl="revTx">
            <dgm:varLst>
              <dgm:chMax val="1"/>
              <dgm:chPref val="1"/>
              <dgm:bulletEnabled val="1"/>
            </dgm:varLst>
            <dgm:choose name="casesForTxtDirLogic">
              <dgm:if name="Name78" axis="self" ptType="node" func="posOdd" op="equ" val="1">
                <dgm:alg type="tx">
                  <dgm:param type="txAnchorHorz" val="ctr"/>
                  <dgm:param type="txAnchorVert" val="t"/>
                  <dgm:param type="parTxLTRAlign" val="ctr"/>
                  <dgm:param type="parTxRTLAlign" val="ctr"/>
                </dgm:alg>
              </dgm:if>
              <dgm:else name="Name89">
                <dgm:alg type="tx">
                  <dgm:param type="txAnchorHorz" val="ctr"/>
                  <dgm:param type="txAnchorVert" val="b"/>
                  <dgm:param type="parTxLTRAlign" val="ctr"/>
                  <dgm:param type="parTxRTLAlign" val="ctr"/>
                </dgm:alg>
              </dgm:else>
            </dgm:choose>
            <dgm:shape xmlns:r="http://schemas.openxmlformats.org/officeDocument/2006/relationships" type="rect" r:blip="">
              <dgm:adjLst/>
            </dgm:shape>
            <dgm:presOf axis="self"/>
            <dgm:constrLst>
              <dgm:constr type="lMarg"/>
              <dgm:constr type="rMarg"/>
              <dgm:constr type="tMarg"/>
              <dgm:constr type="bMarg"/>
            </dgm:constrLst>
            <dgm:ruleLst>
              <dgm:rule type="primFontSz" val="14" fact="NaN" max="NaN"/>
            </dgm:ruleLst>
          </dgm:layoutNode>
          <dgm:layoutNode name="L2TextContainerWrapper">
            <dgm:varLst>
              <dgm:chMax val="0"/>
              <dgm:chPref val="0"/>
              <dgm:bulletEnabled val="1"/>
            </dgm:varLst>
            <dgm:alg type="composite"/>
            <dgm:choose name="L2TextContainerConstr">
              <dgm:if name="CaseForPlacingL2TextContaineAboveDivider" axis="self" ptType="node" func="posOdd" op="equ" val="1">
                <dgm:constrLst>
                  <dgm:constr type="h" for="ch" forName="L2TextContainer" refType="h" fact="0.55"/>
                  <dgm:constr type="b" for="ch" forName="L2TextContainer" refType="h"/>
                  <dgm:constr type="h" for="ch" forName="FlexibleEmptyPlaceHolder" refType="h" fact="0.45"/>
                </dgm:constrLst>
              </dgm:if>
              <dgm:else name="CaseForPlacingL2TextContaineBelowDivider">
                <dgm:constrLst>
                  <dgm:constr type="h" for="ch" forName="L2TextContainer" refType="h" fact="0.55"/>
                  <dgm:constr type="h" for="ch" forName="FlexibleEmptyPlaceHolder" refType="h" fact="0.45"/>
                  <dgm:constr type="b" for="ch" forName="FlexibleEmptyPlaceHolder" refType="h"/>
                </dgm:constrLst>
              </dgm:else>
            </dgm:choose>
            <dgm:layoutNode name="L2TextContainer" styleLbl="bgAcc1">
              <dgm:choose name="L2TextContainerAlgo">
                <dgm:if name="L2TextContainerAlgoLTR" func="var" arg="dir" op="equ" val="norm">
                  <dgm:alg type="tx">
                    <dgm:param type="txAnchorVert" val="mid"/>
                    <dgm:param type="parTxRTLAlign" val="l"/>
                    <dgm:param type="parTxLTRAlign" val="l"/>
                    <dgm:param type="txAnchorVertCh" val="mid"/>
                    <dgm:param type="shpTxRTLAlignCh" val="l"/>
                    <dgm:param type="shpTxLTRAlignCh" val="l"/>
                  </dgm:alg>
                </dgm:if>
                <dgm:else name="L2TextContainerAlgoRTL">
                  <dgm:alg type="tx">
                    <dgm:param type="txAnchorVert" val="mid"/>
                    <dgm:param type="parTxRTLAlign" val="r"/>
                    <dgm:param type="parTxLTRAlign" val="r"/>
                    <dgm:param type="txAnchorVertCh" val="mid"/>
                    <dgm:param type="shpTxRTLAlignCh" val="r"/>
                    <dgm:param type="shpTxLTRAlignCh" val="r"/>
                  </dgm:alg>
                </dgm:else>
              </dgm:choose>
              <dgm:shape xmlns:r="http://schemas.openxmlformats.org/officeDocument/2006/relationships" type="roundRect" r:blip="">
                <dgm:adjLst/>
              </dgm:shape>
              <dgm:presOf axis="des" ptType="node"/>
              <dgm:constrLst>
                <dgm:constr type="primFontSz" val="17"/>
                <dgm:constr type="lMarg" refType="primFontSz" fact="0.7"/>
                <dgm:constr type="rMarg" refType="primFontSz" fact="0.7"/>
                <dgm:constr type="tMarg" refType="primFontSz" fact="0.7"/>
                <dgm:constr type="bMarg" refType="primFontSz" fact="0.7"/>
              </dgm:constrLst>
              <dgm:ruleLst>
                <dgm:rule type="primFontSz" val="12" fact="NaN" max="NaN"/>
                <dgm:rule type="secFontSz" val="10" fact="NaN" max="NaN"/>
                <dgm:rule type="h" val="INF" fact="NaN" max="NaN"/>
              </dgm:ruleLst>
            </dgm:layoutNode>
            <dgm:layoutNode name="FlexibleEmptyPlaceHolder">
              <dgm:alg type="sp"/>
              <dgm:shape xmlns:r="http://schemas.openxmlformats.org/officeDocument/2006/relationships" r:blip="">
                <dgm:adjLst/>
              </dgm:shape>
              <dgm:presOf/>
              <dgm:constrLst/>
            </dgm:layoutNode>
          </dgm:layoutNode>
          <dgm:layoutNode name="ConnectLine" styleLbl="sibTrans1D1" moveWith="L2TextContainer">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orPoint" styleLbl="alignNode1" moveWith="L2TextContainer">
            <dgm:alg type="sp"/>
            <dgm:shape xmlns:r="http://schemas.openxmlformats.org/officeDocument/2006/relationships" type="ellipse" r:blip="" zOrderOff="1">
              <dgm:adj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Node>
  <dgm:extLst>
    <a:ext uri="{68A01E43-0DF5-4B5B-8FA6-DAF915123BFB}">
      <dgm1612:lstStyle xmlns:dgm1612="http://schemas.microsoft.com/office/drawing/2016/12/diagram">
        <a:lvl1pPr>
          <a:defRPr b="1"/>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4.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0-23T15:32:39.736"/>
    </inkml:context>
    <inkml:brush xml:id="br0">
      <inkml:brushProperty name="width" value="0.1" units="cm"/>
      <inkml:brushProperty name="height" value="0.1" units="cm"/>
      <inkml:brushProperty name="color" value="#FFFFFF"/>
    </inkml:brush>
  </inkml:definitions>
  <inkml:trace contextRef="#ctx0" brushRef="#br0">7170 10170 16383 0 0,'15'0'0'0'0,"20"-7"0"0"0,12-3 0 0 0,4-7 0 0 0,10-1 0 0 0,1 3 0 0 0,-2 4 0 0 0,-3 4 0 0 0,-5 3 0 0 0,-3 2 0 0 0,-3 2 0 0 0,6 0 0 0 0,9 1 0 0 0,10 7 0 0 0,7 3 0 0 0,-2-1 0 0 0,-7-2 0 0 0,-7-3 0 0 0,-14 6 0 0 0,-8 1 0 0 0,-3-2 0 0 0,-1-2 0 0 0,-6-3 0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0-23T15:32:39.737"/>
    </inkml:context>
    <inkml:brush xml:id="br0">
      <inkml:brushProperty name="width" value="0.1" units="cm"/>
      <inkml:brushProperty name="height" value="0.1" units="cm"/>
      <inkml:brushProperty name="color" value="#FFFFFF"/>
    </inkml:brush>
  </inkml:definitions>
  <inkml:trace contextRef="#ctx0" brushRef="#br0">7403 10134 16383 0 0,'7'0'0'0'0,"10"7"0"0"0,10 3 0 0 0,8 0 0 0 0,5 5 0 0 0,4 0 0 0 0,1-2 0 0 0,1-4 0 0 0,-8 5 0 0 0,-2 0 0 0 0,0-3 0 0 0,1-4 0 0 0,2-1 0 0 0,2-4 0 0 0,1-1 0 0 0,9 0 0 0 0,-12-2 0 0 0,-27 1 0 0 0,-24-1 0 0 0,-25 0 0 0 0,-13 1 0 0 0,-5 0 0 0 0,-2 0 0 0 0,2 0 0 0 0,3 0 0 0 0,2 7 0 0 0,3 3 0 0 0,-14 0 0 0 0,-11-3 0 0 0,-8-1 0 0 0,-6-3 0 0 0,4-1 0 0 0,24-1 0 0 0,29-1 0 0 0,43 7 0 0 0,32 3 0 0 0,33-1 0 0 0,9-2 0 0 0,5-2 0 0 0,-6-2 0 0 0,5-1 0 0 0,9-1 0 0 0,18-1 0 0 0,18 0 0 0 0,-7-1 0 0 0,-17 1 0 0 0,-6-1 0 0 0,-6 1 0 0 0,-13 0 0 0 0,-21 0 0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0-23T15:32:39.738"/>
    </inkml:context>
    <inkml:brush xml:id="br0">
      <inkml:brushProperty name="width" value="0.1" units="cm"/>
      <inkml:brushProperty name="height" value="0.1" units="cm"/>
      <inkml:brushProperty name="color" value="#FFFFFF"/>
    </inkml:brush>
  </inkml:definitions>
  <inkml:trace contextRef="#ctx0" brushRef="#br0">7412 10328 16383 0 0,'8'0'0'0'0,"24"0"0"0"0,23 0 0 0 0,8 0 0 0 0,2 0 0 0 0,-3 0 0 0 0,3 0 0 0 0,-2 0 0 0 0,-4 0 0 0 0,-5 0 0 0 0,-4 0 0 0 0,-10-8 0 0 0,-5-2 0 0 0,-1-7 0 0 0,-13-1 0 0 0,-11-4 0 0 0,-14 1 0 0 0,-14 4 0 0 0,-12 5 0 0 0,-7 5 0 0 0,-6 3 0 0 0,-3 3 0 0 0,7 9 0 0 0,2 2 0 0 0,0 1 0 0 0,-1 5 0 0 0,-2 0 0 0 0,-2-3 0 0 0,-8-3 0 0 0,12-4 0 0 0,19-2 0 0 0,21-3 0 0 0,18 0 0 0 0,12-2 0 0 0,9 1 0 0 0,-3-9 0 0 0,-8-9 0 0 0,-23-2 0 0 0,-29-12 0 0 0,-55-9 0 0 0,-30-12 0 0 0,-26-4 0 0 0,-6 7 0 0 0,5 5 0 0 0,34 9 0 0 0,49 20 0 0 0,40 19 0 0 0,29 9 0 0 0,20 3 0 0 0,10 6 0 0 0,13-1 0 0 0,-5 5 0 0 0,4-3 0 0 0,6 10 0 0 0,7 0 0 0 0,6 1 0 0 0,12 4 0 0 0,-1 2 0 0 0,-10 2 0 0 0,-10 2 0 0 0,-9-7 0 0 0,-24-16 0 0 0,-31-20 0 0 0,-19-17 0 0 0,2-6 0 0 0,10 1 0 0 0,12-3 0 0 0,12 3 0 0 0,10 5 0 0 0,7 5 0 0 0,3 5 0 0 0,3 4 0 0 0,0 1 0 0 0,8 3 0 0 0,10 7 0 0 0,23 11 0 0 0,13 9 0 0 0,19 0 0 0 0,4-5 0 0 0,4 1 0 0 0,-13-3 0 0 0,-40-6 0 0 0,-55-5 0 0 0,-54-11 0 0 0,-58-14 0 0 0,-65-19 0 0 0,-59-4 0 0 0,-23 5 0 0 0,8 8 0 0 0,35 8 0 0 0,36 7 0 0 0,54 5 0 0 0,51 11 0 0 0,44 5 0 0 0,31 0 0 0 0,27 6 0 0 0,21 7 0 0 0,6 0 0 0 0,7-4 0 0 0,3-6 0 0 0,-4-5 0 0 0,7-4 0 0 0,4-3 0 0 0,16 6 0 0 0,13 9 0 0 0,2 1 0 0 0,-36-2 0 0 0,-47-4 0 0 0,-74-3 0 0 0,-77-12 0 0 0,-49-5 0 0 0,-42-1 0 0 0,-16 1 0 0 0,0 2 0 0 0,21 2 0 0 0,38 2 0 0 0,53 0 0 0 0,68 2 0 0 0,48 0 0 0 0,45 0 0 0 0,36 1 0 0 0,41 7 0 0 0,5 2 0 0 0,18 0 0 0 0,-11-3 0 0 0,-6-1 0 0 0,-11-3 0 0 0,-5-1 0 0 0,-7-1 0 0 0,-9-1 0 0 0,-6-1 0 0 0,2 1 0 0 0,-8 0 0 0 0,-12-1 0 0 0,-12 1 0 0 0,-11 0 0 0 0,-22 0 0 0 0,-39 0 0 0 0,-72-15 0 0 0,-61-20 0 0 0,-89-12 0 0 0,-36 3 0 0 0,-3 8 0 0 0,35 11 0 0 0,50 9 0 0 0,62 8 0 0 0,67 4 0 0 0,50 4 0 0 0,39 2 0 0 0,29 0 0 0 0,40 0 0 0 0,32 7 0 0 0,60 2 0 0 0,11-1 0 0 0,-8-2 0 0 0,-15-2 0 0 0,-18-3 0 0 0,-22-1 0 0 0,-36 6 0 0 0,-29 2 0 0 0,-22-1 0 0 0,-13-2 0 0 0,-22-2 0 0 0,-30-2 0 0 0,-38-1 0 0 0,-32-2 0 0 0,-28 0 0 0 0,-2 0 0 0 0,8 0 0 0 0,29-1 0 0 0,32 1 0 0 0,39 0 0 0 0,48 7 0 0 0,38 3 0 0 0,41-1 0 0 0,21-1 0 0 0,0-3 0 0 0,-18-1 0 0 0,-24-2 0 0 0,-24-2 0 0 0,-33 0 0 0 0,-33 0 0 0 0,-35 0 0 0 0,-37-1 0 0 0,-40 1 0 0 0,-26 7 0 0 0,-1 3 0 0 0,13 0 0 0 0,32-3 0 0 0,44-1 0 0 0,57-3 0 0 0,31-1 0 0 0,30-1 0 0 0,21-1 0 0 0,23-1 0 0 0,-4 1 0 0 0,-15-1 0 0 0,-20 1 0 0 0,-33 0 0 0 0,-41 0 0 0 0,-54 0 0 0 0,-43-8 0 0 0,-76-2 0 0 0,-79-7 0 0 0,-22 0 0 0 0,-5 2 0 0 0,12 4 0 0 0,33-4 0 0 0,46 1 0 0 0,59 2 0 0 0,56 4 0 0 0,53 3 0 0 0,41 3 0 0 0,29 1 0 0 0,18 1 0 0 0,25 0 0 0 0,23 1 0 0 0,26-1 0 0 0,39 1 0 0 0,7-1 0 0 0,7 0 0 0 0,-10 8 0 0 0,-18 2 0 0 0,-18-1 0 0 0,-21 7 0 0 0,-22-1 0 0 0,-38-2 0 0 0,-43-4 0 0 0,-49-3 0 0 0,-41-2 0 0 0,-18-3 0 0 0,16 0 0 0 0,17-9 0 0 0,6-3 0 0 0,0 1 0 0 0,-11 2 0 0 0,-13 2 0 0 0,-7 2 0 0 0,7-5 0 0 0,20-2 0 0 0,29-6 0 0 0,30 0 0 0 0,33 2 0 0 0,21 5 0 0 0,18-5 0 0 0,8 1 0 0 0,7 3 0 0 0,-8 3 0 0 0,-16-4 0 0 0,-30-1 0 0 0,-41 2 0 0 0,-54 4 0 0 0,-43 2 0 0 0,-18 2 0 0 0,-6 2 0 0 0,5 1 0 0 0,12 0 0 0 0,20 8 0 0 0,28 2 0 0 0,35 8 0 0 0,32 0 0 0 0,27-3 0 0 0,24 4 0 0 0,15-2 0 0 0,-4-3 0 0 0,-8-5 0 0 0,-28-3 0 0 0,-46-3 0 0 0,-39-2 0 0 0,-24-1 0 0 0,-17-1 0 0 0,-20 0 0 0 0,-10 8 0 0 0,4 3 0 0 0,11-1 0 0 0,27-2 0 0 0,37-2 0 0 0,38-1 0 0 0,38-2 0 0 0,24-2 0 0 0,13 0 0 0 0,6 0 0 0 0,8 0 0 0 0,-6-1 0 0 0,-14 1 0 0 0,-21 7 0 0 0,-30 3 0 0 0,-36-1 0 0 0,-55 7 0 0 0,-35-1 0 0 0,-31-2 0 0 0,-10 4 0 0 0,9 6 0 0 0,18 0 0 0 0,18-4 0 0 0,32-6 0 0 0,33-4 0 0 0,33-5 0 0 0,39-2 0 0 0,24-2 0 0 0,15 0 0 0 0,-1-1 0 0 0,-8 0 0 0 0,-11 0 0 0 0,-24 0 0 0 0,-36 1 0 0 0,-27 0 0 0 0,-18 7 0 0 0,-19 3 0 0 0,-7 0 0 0 0,-17 5 0 0 0,-1 0 0 0 0,3-2 0 0 0,23-3 0 0 0,28-4 0 0 0,25-3 0 0 0,13-1 0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0-23T15:32:39.739"/>
    </inkml:context>
    <inkml:brush xml:id="br0">
      <inkml:brushProperty name="width" value="0.1" units="cm"/>
      <inkml:brushProperty name="height" value="0.1" units="cm"/>
      <inkml:brushProperty name="color" value="#FFFFFF"/>
    </inkml:brush>
  </inkml:definitions>
  <inkml:trace contextRef="#ctx0" brushRef="#br0">9179 10495 16383 0 0,'-15'-8'0'0'0,"-13"-2"0"0"0,-23-14 0 0 0,-11-4 0 0 0,-3 4 0 0 0,3 5 0 0 0,4 6 0 0 0,-3-2 0 0 0,9-6 0 0 0,-10 1 0 0 0,-8-5 0 0 0,-8 3 0 0 0,-6 5 0 0 0,5 5 0 0 0,0-2 0 0 0,21 0 0 0 0,35 3 0 0 0,37 4 0 0 0,39-5 0 0 0,17 0 0 0 0,19 1 0 0 0,3-4 0 0 0,-7 0 0 0 0,-11 3 0 0 0,-18-4 0 0 0,-11 0 0 0 0,-5 3 0 0 0,5 4 0 0 0,3 4 0 0 0,-8 9 0 0 0,-17 5 0 0 0,-20 8 0 0 0,-19 1 0 0 0,-5 5 0 0 0,-8-1 0 0 0,-6-5 0 0 0,-5 3 0 0 0,13 5 0 0 0,25-2 0 0 0,28-4 0 0 0,25-6 0 0 0,10-5 0 0 0,4-4 0 0 0,-10-2 0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0-23T15:32:39.740"/>
    </inkml:context>
    <inkml:brush xml:id="br0">
      <inkml:brushProperty name="width" value="0.1" units="cm"/>
      <inkml:brushProperty name="height" value="0.1" units="cm"/>
      <inkml:brushProperty name="color" value="#FFFFFF"/>
    </inkml:brush>
  </inkml:definitions>
  <inkml:trace contextRef="#ctx0" brushRef="#br0">16504 10377 16383 0 0,'8'0'0'0'0,"9"0"0"0"0,10 0 0 0 0,8 0 0 0 0,5 0 0 0 0,3 0 0 0 0,10 0 0 0 0,3 0 0 0 0,7 0 0 0 0,0 0 0 0 0,5 0 0 0 0,-2 0 0 0 0,-5 0 0 0 0,-5 0 0 0 0,-4 0 0 0 0,-5 0 0 0 0,-1 0 0 0 0,-2 0 0 0 0,-1 0 0 0 0,0 0 0 0 0,0 0 0 0 0,8 0 0 0 0,3 0 0 0 0,7 0 0 0 0,0 0 0 0 0,-2 0 0 0 0,-4 0 0 0 0,-3 0 0 0 0,3 0 0 0 0,1 0 0 0 0,-2 0 0 0 0,-2 0 0 0 0,-3 0 0 0 0,-3 0 0 0 0,0 0 0 0 0,-2 0 0 0 0,0 0 0 0 0,-1 0 0 0 0,1 0 0 0 0,-1 0 0 0 0,1 0 0 0 0,0 0 0 0 0,0 0 0 0 0,0 0 0 0 0,8 0 0 0 0,2 0 0 0 0,-1 0 0 0 0,-1 0 0 0 0,5 0 0 0 0,1 0 0 0 0,-3 0 0 0 0,-2 0 0 0 0,-4 0 0 0 0,-2 0 0 0 0,-1 0 0 0 0,-2 0 0 0 0,0 0 0 0 0,0 0 0 0 0,-1 0 0 0 0,1 0 0 0 0,-1 0 0 0 0,-14 0 0 0 0,-20 0 0 0 0,-19 0 0 0 0,-15 0 0 0 0,-3 7 0 0 0,-5 3 0 0 0,3 7 0 0 0,0 1 0 0 0,-3-3 0 0 0,-3-4 0 0 0,-3-4 0 0 0,-10 5 0 0 0,-4-1 0 0 0,-1-1 0 0 0,2-2 0 0 0,2-4 0 0 0,-6-1 0 0 0,0-2 0 0 0,1-1 0 0 0,-5 0 0 0 0,1 0 0 0 0,3-1 0 0 0,2 1 0 0 0,4-1 0 0 0,3 1 0 0 0,2 0 0 0 0,1 0 0 0 0,0 0 0 0 0,0 0 0 0 0,1 0 0 0 0,-1 0 0 0 0,1 0 0 0 0,-1 0 0 0 0,0 0 0 0 0,0 0 0 0 0,0 0 0 0 0,0 0 0 0 0,0 0 0 0 0,-1 0 0 0 0,1 0 0 0 0,-7 0 0 0 0,-3 0 0 0 0,0 0 0 0 0,2 0 0 0 0,3 0 0 0 0,-6 0 0 0 0,-1 0 0 0 0,2 0 0 0 0,2 0 0 0 0,3 0 0 0 0,-6 0 0 0 0,0 0 0 0 0,-7 0 0 0 0,1 0 0 0 0,2 0 0 0 0,-3 0 0 0 0,1 0 0 0 0,4 0 0 0 0,-4 0 0 0 0,8-8 0 0 0,29-9 0 0 0,26-2 0 0 0,20 1 0 0 0,6-2 0 0 0,6 1 0 0 0,12 4 0 0 0,6 5 0 0 0,1 4 0 0 0,0 3 0 0 0,5 2 0 0 0,0 1 0 0 0,6 1 0 0 0,-1-1 0 0 0,-3 1 0 0 0,3 0 0 0 0,-2-1 0 0 0,-4 1 0 0 0,-4-1 0 0 0,-3 0 0 0 0,-3 0 0 0 0,-2 0 0 0 0,-1 0 0 0 0,-1 0 0 0 0,0 0 0 0 0,1 0 0 0 0,-1 0 0 0 0,1 0 0 0 0,0 0 0 0 0,0 0 0 0 0,0 0 0 0 0,7 0 0 0 0,11 0 0 0 0,2 0 0 0 0,-3 0 0 0 0,4 0 0 0 0,-2 0 0 0 0,-5 0 0 0 0,-3 0 0 0 0,-5 0 0 0 0,-3 0 0 0 0,-2 0 0 0 0,-1 0 0 0 0,0 0 0 0 0,-1 0 0 0 0,0 0 0 0 0,1 0 0 0 0,-1 0 0 0 0,1 0 0 0 0,0 0 0 0 0,8 0 0 0 0,2 0 0 0 0,-1 0 0 0 0,-1 0 0 0 0,-2 0 0 0 0,-18 0 0 0 0,-21 0 0 0 0,-20 0 0 0 0,-24 0 0 0 0,-20 0 0 0 0,-10 0 0 0 0,-1 0 0 0 0,-5 0 0 0 0,-6 0 0 0 0,-4 0 0 0 0,2 0 0 0 0,8 0 0 0 0,8 0 0 0 0,7 0 0 0 0,-3 0 0 0 0,-6 0 0 0 0,0 0 0 0 0,-5 0 0 0 0,3 0 0 0 0,4 0 0 0 0,5 0 0 0 0,-3 0 0 0 0,-14-8 0 0 0,-2-2 0 0 0,-3 1 0 0 0,4 1 0 0 0,7 3 0 0 0,8-6 0 0 0,6-1 0 0 0,4 2 0 0 0,4 2 0 0 0,-6-5 0 0 0,-2 0 0 0 0,1 3 0 0 0,2 2 0 0 0,1 2 0 0 0,-5 3 0 0 0,-2 2 0 0 0,2 1 0 0 0,2 0 0 0 0,3 1 0 0 0,2-1 0 0 0,-13 1 0 0 0,3 7 0 0 0,11 9 0 0 0,-1 3 0 0 0,-15-3 0 0 0,3 4 0 0 0,3 5 0 0 0,5-1 0 0 0,25-6 0 0 0,25-5 0 0 0,13-13 0 0 0,11-14 0 0 0,3-12 0 0 0,-4-10 0 0 0,2 2 0 0 0,4 6 0 0 0,-2 0 0 0 0,-6-3 0 0 0,-6-3 0 0 0,-6-5 0 0 0,-11 5 0 0 0,-20 9 0 0 0,-7 22 0 0 0,2 19 0 0 0,-1 22 0 0 0,3 12 0 0 0,7 5 0 0 0,14-7 0 0 0,15-13 0 0 0,14-11 0 0 0,2-3 0 0 0,-2 2 0 0 0,8-3 0 0 0,8-5 0 0 0,3-12 0 0 0,3-8 0 0 0,0-10 0 0 0,-7-10 0 0 0,-10-9 0 0 0,-25 2 0 0 0,-22 5 0 0 0,-14 8 0 0 0,-16 14 0 0 0,-17 16 0 0 0,-3 5 0 0 0,9 7 0 0 0,8 8 0 0 0,12 5 0 0 0,12 4 0 0 0,19-4 0 0 0,11-2 0 0 0,19-7 0 0 0,14-8 0 0 0,31-7 0 0 0,26-13 0 0 0,20-7 0 0 0,14-10 0 0 0,-1-9 0 0 0,-21-8 0 0 0,-29-6 0 0 0,-41-3 0 0 0,-51 5 0 0 0,-36 10 0 0 0,-18 9 0 0 0,-26 8 0 0 0,-12 6 0 0 0,5 3 0 0 0,4 3 0 0 0,13 1 0 0 0,-10-1 0 0 0,4 9 0 0 0,-12 1 0 0 0,4-1 0 0 0,-4 6 0 0 0,16 7 0 0 0,46 0 0 0 0,52-4 0 0 0,54-5 0 0 0,25-6 0 0 0,26-10 0 0 0,16-6 0 0 0,9-9 0 0 0,-5-1 0 0 0,-17 2 0 0 0,-15 4 0 0 0,-16 4 0 0 0,-17 3 0 0 0,-19-5 0 0 0,-26 0 0 0 0,-40 0 0 0 0,-25 3 0 0 0,-28 3 0 0 0,-17 1 0 0 0,-25 17 0 0 0,-8 13 0 0 0,-7 10 0 0 0,4-2 0 0 0,13 1 0 0 0,12 2 0 0 0,36-6 0 0 0,36-8 0 0 0,52-8 0 0 0,51-7 0 0 0,28-5 0 0 0,2-3 0 0 0,-9-2 0 0 0,-7-1 0 0 0,-19-7 0 0 0,-30-2 0 0 0,-37 0 0 0 0,-27 3 0 0 0,-26 2 0 0 0,-20 2 0 0 0,2-5 0 0 0,19-9 0 0 0,39-2 0 0 0,44-4 0 0 0,53-6 0 0 0,33-5 0 0 0,55 3 0 0 0,28-1 0 0 0,-22-1 0 0 0,-34 4 0 0 0,-51 8 0 0 0,-57 15 0 0 0,-44 8 0 0 0,-28 5 0 0 0,-26 0 0 0 0,-17 0 0 0 0,-27-1 0 0 0,-11-2 0 0 0,12 7 0 0 0,16 1 0 0 0,37-1 0 0 0,41-3 0 0 0,36-1 0 0 0,20-3 0 0 0,9-2 0 0 0,9 0 0 0 0,0-1 0 0 0,-4-1 0 0 0,-6 1 0 0 0,-21-1 0 0 0,-24 1 0 0 0,-23 0 0 0 0,-24 0 0 0 0,-30 0 0 0 0,-11 0 0 0 0,-24 7 0 0 0,-3 10 0 0 0,1 3 0 0 0,3 5 0 0 0,24-2 0 0 0,32-5 0 0 0,31-5 0 0 0,31-5 0 0 0,28-4 0 0 0,19-10 0 0 0,14-4 0 0 0,8-8 0 0 0,-5 0 0 0 0,6 2 0 0 0,-5 4 0 0 0,-11 4 0 0 0,-9-4 0 0 0,-2 0 0 0 0,-5 2 0 0 0,11 3 0 0 0,7-5 0 0 0,7-1 0 0 0,-5 2 0 0 0,-38 4 0 0 0,-34 1 0 0 0,-33 4 0 0 0,-27 0 0 0 0,-12 10 0 0 0,-19 2 0 0 0,-9 0 0 0 0,-4 6 0 0 0,-1-1 0 0 0,1-1 0 0 0,2-5 0 0 0,-6-2 0 0 0,22-4 0 0 0,32-1 0 0 0,38-2 0 0 0,28-1 0 0 0,11-7 0 0 0,16-2 0 0 0,13 0 0 0 0,13 1 0 0 0,1 4 0 0 0,-5 1 0 0 0,2 2 0 0 0,-5-6 0 0 0,-6-2 0 0 0,10 1 0 0 0,8 2 0 0 0,5 2 0 0 0,-3 2 0 0 0,-24 9 0 0 0,-35 3 0 0 0,-30 8 0 0 0,-27 1 0 0 0,-16 5 0 0 0,-14 6 0 0 0,-10 5 0 0 0,-1-2 0 0 0,7-7 0 0 0,6-9 0 0 0,8-5 0 0 0,5-6 0 0 0,19-3 0 0 0,30-3 0 0 0,30 0 0 0 0,18-8 0 0 0,16-2 0 0 0,20-7 0 0 0,4-8 0 0 0,-6 0 0 0 0,-31 6 0 0 0,-39 5 0 0 0,-51 5 0 0 0,-64 5 0 0 0,-36 3 0 0 0,-54 2 0 0 0,-17 0 0 0 0,13 1 0 0 0,25 1 0 0 0,58-2 0 0 0,55 1 0 0 0,54 0 0 0 0,50-1 0 0 0,55 0 0 0 0,26 0 0 0 0,15-8 0 0 0,-2-2 0 0 0,-1 1 0 0 0,-9 1 0 0 0,-19 3 0 0 0,-20 1 0 0 0,-10 2 0 0 0,-10 2 0 0 0,-11 0 0 0 0,2 0 0 0 0,-3 0 0 0 0,-3 1 0 0 0,5-1 0 0 0,-1 0 0 0 0,-2 1 0 0 0,-3-1 0 0 0,-3 0 0 0 0,-24 0 0 0 0,-25 7 0 0 0,-34 3 0 0 0,-19 7 0 0 0,-23 8 0 0 0,-7 0 0 0 0,-3 3 0 0 0,5-3 0 0 0,2-6 0 0 0,6-6 0 0 0,8-5 0 0 0,8-5 0 0 0,6-2 0 0 0,4-1 0 0 0,3-1 0 0 0,1 0 0 0 0,0 0 0 0 0,-7 0 0 0 0,-18 0 0 0 0,-19-7 0 0 0,12-17 0 0 0,26-4 0 0 0,37 2 0 0 0,20-1 0 0 0,24 4 0 0 0,14 6 0 0 0,6-2 0 0 0,3 3 0 0 0,6 5 0 0 0,8-4 0 0 0,0 1 0 0 0,3 3 0 0 0,-3 4 0 0 0,-6 3 0 0 0,-6 2 0 0 0,-6 2 0 0 0,-3 1 0 0 0,-3 1 0 0 0,6 0 0 0 0,10-1 0 0 0,-14 8 0 0 0,-21 3 0 0 0,-24-2 0 0 0,-19 7 0 0 0,-14-1 0 0 0,-10-2 0 0 0,-4-4 0 0 0,-11-2 0 0 0,-3-4 0 0 0,2-2 0 0 0,2 0 0 0 0,3-2 0 0 0,-4 1 0 0 0,-8-1 0 0 0,0 0 0 0 0,-5 1 0 0 0,-5 0 0 0 0,17 0 0 0 0,26-1 0 0 0,26 1 0 0 0,21 0 0 0 0,22 1 0 0 0,21-1 0 0 0,15 0 0 0 0,2 0 0 0 0,-4 0 0 0 0,-7 0 0 0 0,-15 7 0 0 0,-22 11 0 0 0,-25 1 0 0 0,-12 6 0 0 0,-12-2 0 0 0,-18-5 0 0 0,-9-5 0 0 0,-5-5 0 0 0,0 4 0 0 0,24-1 0 0 0,24-1 0 0 0,20-4 0 0 0,16-1 0 0 0,9-3 0 0 0,6-1 0 0 0,10-8 0 0 0,3-4 0 0 0,-1 1 0 0 0,-3 2 0 0 0,4 2 0 0 0,7 3 0 0 0,0 1 0 0 0,4 1 0 0 0,12 1 0 0 0,0 0 0 0 0,-7 1 0 0 0,0-1 0 0 0,-7 0 0 0 0,-6 1 0 0 0,1-1 0 0 0,4 0 0 0 0,-1 0 0 0 0,-5 0 0 0 0,3 0 0 0 0,-2 0 0 0 0,-5 0 0 0 0,-4 0 0 0 0,-3 0 0 0 0,-3 0 0 0 0,-25 0 0 0 0,-23 0 0 0 0,-19 0 0 0 0,-14 0 0 0 0,-16 0 0 0 0,-14 0 0 0 0,-4 0 0 0 0,-13-8 0 0 0,0-2 0 0 0,6 1 0 0 0,8 1 0 0 0,16-5 0 0 0,39-8 0 0 0,29-15 0 0 0,34-9 0 0 0,23-12 0 0 0,22 3 0 0 0,-13 12 0 0 0,-28 12 0 0 0,-31 12 0 0 0,-27 9 0 0 0,-21 5 0 0 0,-13 4 0 0 0,-8 10 0 0 0,3 10 0 0 0,2 1 0 0 0,0-2 0 0 0,-1 3 0 0 0,7 6 0 0 0,1-3 0 0 0,-1-6 0 0 0,-2-5 0 0 0,-2 2 0 0 0,-3-1 0 0 0,6 3 0 0 0,9-8 0 0 0,9-13 0 0 0,14-7 0 0 0,16-8 0 0 0,6-10 0 0 0,6 1 0 0 0,7-3 0 0 0,6-3 0 0 0,3 3 0 0 0,3-1 0 0 0,1 6 0 0 0,1 6 0 0 0,-1 7 0 0 0,0 5 0 0 0,-7 12 0 0 0,-11 12 0 0 0,-10 11 0 0 0,-7 8 0 0 0,-14 12 0 0 0,-20 7 0 0 0,-29 16 0 0 0,-21 3 0 0 0,-5 4 0 0 0,4-11 0 0 0,29-17 0 0 0,45-24 0 0 0,38-25 0 0 0,42-19 0 0 0,23-15 0 0 0,2-1 0 0 0,-10 5 0 0 0,-28 7 0 0 0,-40 8 0 0 0,-25 13 0 0 0,-27 7 0 0 0,-2-12 0 0 0,26-28 0 0 0,29-16 0 0 0,32-21 0 0 0,21-22 0 0 0,12-17 0 0 0,-2-5 0 0 0,-17 10 0 0 0,-20 30 0 0 0,-19 35 0 0 0,-24 32 0 0 0,-20 25 0 0 0,-9 17 0 0 0,-8 10 0 0 0,-8-2 0 0 0,-4-1 0 0 0,3 0 0 0 0,1 1 0 0 0,-1-8 0 0 0,-2-1 0 0 0,5 1 0 0 0,1 3 0 0 0,-1 1 0 0 0,-3-4 0 0 0,4-2 0 0 0,9 2 0 0 0,-1-5 0 0 0,5 8 0 0 0,-2-3 0 0 0,2 0 0 0 0,13-27 0 0 0,13-38 0 0 0,22-22 0 0 0,21-23 0 0 0,23-22 0 0 0,1-9 0 0 0,-6 6 0 0 0,-14 13 0 0 0,-24 36 0 0 0,-24 35 0 0 0,-21 27 0 0 0,-15 20 0 0 0,-18 20 0 0 0,-8 8 0 0 0,-2 3 0 0 0,2-2 0 0 0,9-19 0 0 0,14-23 0 0 0,12-23 0 0 0,17-17 0 0 0,9 3 0 0 0,-3 27 0 0 0,-18 27 0 0 0,-13 23 0 0 0,-9 10 0 0 0,-6 7 0 0 0,5-15 0 0 0,23-26 0 0 0,38-40 0 0 0,30-28 0 0 0,21-36 0 0 0,5-15 0 0 0,-3 0 0 0 0,-6 0 0 0 0,-15 22 0 0 0,-25 36 0 0 0,-32 47 0 0 0,-22 26 0 0 0,-16 14 0 0 0,0 11 0 0 0,7-20 0 0 0,9-12 0 0 0,9-5 0 0 0,22-15 0 0 0,25-19 0 0 0,15-23 0 0 0,14-24 0 0 0,5-3 0 0 0,-1 0 0 0 0,-4 8 0 0 0,-13 27 0 0 0,-14 23 0 0 0,-12 18 0 0 0,-10 20 0 0 0,-22 10 0 0 0,-9-12 0 0 0,6-14 0 0 0,-9 4 0 0 0,-1 11 0 0 0,-4-2 0 0 0,-4-1 0 0 0,3 1 0 0 0,6-22 0 0 0,7-23 0 0 0,7-24 0 0 0,4-24 0 0 0,4-10 0 0 0,1 20 0 0 0,1 24 0 0 0,1 23 0 0 0,-1 26 0 0 0,0 21 0 0 0,-8 3 0 0 0,-2-1 0 0 0,-1-3 0 0 0,3-17 0 0 0,1-30 0 0 0,10-23 0 0 0,12-16 0 0 0,3-17 0 0 0,13-8 0 0 0,1-1 0 0 0,-5 17 0 0 0,-7 24 0 0 0,-7 22 0 0 0,-6 26 0 0 0,-5 15 0 0 0,-2 8 0 0 0,-2-13 0 0 0,0-20 0 0 0,0-21 0 0 0,-1-2 0 0 0,1 13 0 0 0,1 22 0 0 0,-1-3 0 0 0,1-21 0 0 0,0-27 0 0 0,8-39 0 0 0,2-26 0 0 0,7-5 0 0 0,1 5 0 0 0,-3 25 0 0 0,-4 44 0 0 0,-4 33 0 0 0,-3 29 0 0 0,-2 13 0 0 0,-2 5 0 0 0,0-16 0 0 0,-1-24 0 0 0,0-9 0 0 0,1 9 0 0 0,-1 7 0 0 0,-7-1 0 0 0,-2 1 0 0 0,1 4 0 0 0,1 2 0 0 0,2-19 0 0 0,11-21 0 0 0,3-17 0 0 0,1-12 0 0 0,-2-17 0 0 0,-1-6 0 0 0,-2-3 0 0 0,-17 10 0 0 0,-21 12 0 0 0,-19 13 0 0 0,-17 10 0 0 0,-10 7 0 0 0,0 13 0 0 0,14 11 0 0 0,10 12 0 0 0,16 7 0 0 0,14 5 0 0 0,11 3 0 0 0,24-6 0 0 0,24-10 0 0 0,38-10 0 0 0,13-7 0 0 0,1-7 0 0 0,-15-12 0 0 0,-11-11 0 0 0,-16-11 0 0 0,-15-7 0 0 0,-13-6 0 0 0,-16 5 0 0 0,-15 8 0 0 0,-21 9 0 0 0,-25 9 0 0 0,-18 5 0 0 0,-11 27 0 0 0,4 24 0 0 0,1 28 0 0 0,15 8 0 0 0,20-2 0 0 0,18-6 0 0 0,23-17 0 0 0,27-17 0 0 0,19-15 0 0 0,19-20 0 0 0,13-9 0 0 0,27-21 0 0 0,12-11 0 0 0,2-16 0 0 0,-10 1 0 0 0,-21-5 0 0 0,-17 8 0 0 0,-18 11 0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0-23T16:21:09.958"/>
    </inkml:context>
    <inkml:brush xml:id="br0">
      <inkml:brushProperty name="width" value="0.1" units="cm"/>
      <inkml:brushProperty name="height" value="0.1" units="cm"/>
      <inkml:brushProperty name="color" value="#FFFFFF"/>
    </inkml:brush>
  </inkml:definitions>
  <inkml:trace contextRef="#ctx0" brushRef="#br0">4161 10458 16383 0 0,'0'-7'0'0'0,"0"-10"0"0"0,7-2 0 0 0,10-4 0 0 0,9 0 0 0 0,7 6 0 0 0,6 4 0 0 0,3 6 0 0 0,-20 3 0 0 0,-21 2 0 0 0,-18 2 0 0 0,-6 8 0 0 0,1 10 0 0 0,11 2 0 0 0,16-3 0 0 0,12-4 0 0 0,12-4 0 0 0,8-4 0 0 0,-10-2 0 0 0,-23-3 0 0 0,-20 0 0 0 0,-15-1 0 0 0,-8 0 0 0 0,-6 1 0 0 0,-2 6 0 0 0,0 4 0 0 0,22-2 0 0 0,23 0 0 0 0,18-3 0 0 0,15-2 0 0 0,15-1 0 0 0,8-1 0 0 0,2-1 0 0 0,-17-1 0 0 0,-28 1 0 0 0,-24 0 0 0 0,-2-1 0 0 0,23 1 0 0 0,17 0 0 0 0,12 0 0 0 0,-8-7 0 0 0,-9-10 0 0 0,-22-2 0 0 0,-25-5 0 0 0,-1 2 0 0 0,12 5 0 0 0,15 4 0 0 0,23 6 0 0 0,15 3 0 0 0,7 2 0 0 0,5 2 0 0 0,-21 1 0 0 0,-23 0 0 0 0,-26 0 0 0 0,-17 0 0 0 0,-9-1 0 0 0,11 1 0 0 0,25-1 0 0 0,30 0 0 0 0,25 0 0 0 0,13 0 0 0 0,18 0 0 0 0,4 0 0 0 0,2 0 0 0 0,-4 0 0 0 0,-24 0 0 0 0,-35 7 0 0 0,-34 3 0 0 0,-22 6 0 0 0,-19 1 0 0 0,-7-3 0 0 0,0-3 0 0 0,4 3 0 0 0,19 7 0 0 0,31-1 0 0 0,39-3 0 0 0,36 2 0 0 0,29-1 0 0 0,26-5 0 0 0,16-4 0 0 0,-9-3 0 0 0,-12-4 0 0 0,-32-8 0 0 0,-45-4 0 0 0,-36 0 0 0 0,-32-5 0 0 0,-27 0 0 0 0,-17 2 0 0 0,-3 3 0 0 0,-3 4 0 0 0,5 2 0 0 0,7 3 0 0 0,9 1 0 0 0,7 0 0 0 0,41 1 0 0 0,45 0 0 0 0,37-1 0 0 0,21 1 0 0 0,17-1 0 0 0,11 0 0 0 0,0 0 0 0 0,-28 0 0 0 0,-36 0 0 0 0,-36 0 0 0 0,-35 0 0 0 0,-37 0 0 0 0,-23 0 0 0 0,-7 0 0 0 0,-11 0 0 0 0,32 0 0 0 0,55 0 0 0 0,51-7 0 0 0,45-10 0 0 0,16-2 0 0 0,4-4 0 0 0,-10 0 0 0 0,-22-1 0 0 0,-31 2 0 0 0,-38-2 0 0 0,-50-4 0 0 0,-24 2 0 0 0,-16 6 0 0 0,-31 0 0 0 0,-9 2 0 0 0,0 5 0 0 0,14 4 0 0 0,32 4 0 0 0,51 3 0 0 0,58 1 0 0 0,52 9 0 0 0,40 2 0 0 0,35 1 0 0 0,-3-3 0 0 0,-6-3 0 0 0,-16-1 0 0 0,-30 5 0 0 0,-47 9 0 0 0,-49 8 0 0 0,-40 7 0 0 0,-44-2 0 0 0,-52 7 0 0 0,-13-1 0 0 0,-10 6 0 0 0,-3-3 0 0 0,4-3 0 0 0,13-6 0 0 0,21-9 0 0 0,59-8 0 0 0,69-14 0 0 0,59-14 0 0 0,61-26 0 0 0,52-6 0 0 0,7 4 0 0 0,-14 10 0 0 0,-30 3 0 0 0,-55 6 0 0 0,-58 7 0 0 0,-50 7 0 0 0,-50 4 0 0 0,-44 4 0 0 0,-11 1 0 0 0,1 1 0 0 0,-1 0 0 0 0,12 1 0 0 0,17-1 0 0 0,17-1 0 0 0,14 1 0 0 0,23-1 0 0 0,62 0 0 0 0,40 0 0 0 0,39 0 0 0 0,43 0 0 0 0,27-7 0 0 0,4-10 0 0 0,-21-2 0 0 0,-23 3 0 0 0,-27 3 0 0 0,-46 5 0 0 0,-48 3 0 0 0,-56 2 0 0 0,-34 3 0 0 0,-27 14 0 0 0,-17 6 0 0 0,-9 6 0 0 0,9 7 0 0 0,4-4 0 0 0,15 2 0 0 0,17 2 0 0 0,44-4 0 0 0,36-8 0 0 0,41-7 0 0 0,21-5 0 0 0,8-12 0 0 0,-29-13 0 0 0,-28-11 0 0 0,-30 0 0 0 0,-33 4 0 0 0,-14 6 0 0 0,-11 5 0 0 0,-12 6 0 0 0,1 3 0 0 0,9 3 0 0 0,4 0 0 0 0,29 2 0 0 0,45-1 0 0 0,58 0 0 0 0,49 0 0 0 0,43-1 0 0 0,61 0 0 0 0,17 0 0 0 0,13 0 0 0 0,-12 0 0 0 0,-16 0 0 0 0,-36 0 0 0 0,-55 0 0 0 0,-62 0 0 0 0,-56 0 0 0 0,-48 0 0 0 0,-39 0 0 0 0,-26 0 0 0 0,-23 0 0 0 0,-3 7 0 0 0,1 10 0 0 0,9 9 0 0 0,4 0 0 0 0,17-4 0 0 0,19 1 0 0 0,32-3 0 0 0,39-6 0 0 0,31-11 0 0 0,55-7 0 0 0,38-17 0 0 0,22-5 0 0 0,11-5 0 0 0,-11 3 0 0 0,-35 5 0 0 0,-48 8 0 0 0,-53 13 0 0 0,-47 14 0 0 0,-43 12 0 0 0,-27 10 0 0 0,1-2 0 0 0,7 1 0 0 0,15-4 0 0 0,26-8 0 0 0</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2.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6.svg"/><Relationship Id="rId7" Type="http://schemas.openxmlformats.org/officeDocument/2006/relationships/image" Target="../media/image20.svg"/><Relationship Id="rId2" Type="http://schemas.openxmlformats.org/officeDocument/2006/relationships/image" Target="../media/image15.png"/><Relationship Id="rId1" Type="http://schemas.openxmlformats.org/officeDocument/2006/relationships/slideMaster" Target="../slideMasters/slideMaster2.xml"/><Relationship Id="rId6" Type="http://schemas.openxmlformats.org/officeDocument/2006/relationships/image" Target="../media/image19.png"/><Relationship Id="rId5" Type="http://schemas.openxmlformats.org/officeDocument/2006/relationships/image" Target="../media/image18.svg"/><Relationship Id="rId4" Type="http://schemas.openxmlformats.org/officeDocument/2006/relationships/image" Target="../media/image17.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2.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30-Oct-24</a:t>
            </a:fld>
            <a:endParaRPr lang="en-US"/>
          </a:p>
        </p:txBody>
      </p:sp>
      <p:sp>
        <p:nvSpPr>
          <p:cNvPr id="5" name="Footer Placeholder 4"/>
          <p:cNvSpPr>
            <a:spLocks noGrp="1"/>
          </p:cNvSpPr>
          <p:nvPr>
            <p:ph type="ftr" sz="quarter" idx="11"/>
          </p:nvPr>
        </p:nvSpPr>
        <p:spPr/>
        <p:txBody>
          <a:bodyPr/>
          <a:lstStyle/>
          <a:p>
            <a:r>
              <a:rPr lang="en-US"/>
              <a:t>3</a:t>
            </a:r>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30-Oct-24</a:t>
            </a:fld>
            <a:endParaRPr lang="en-US"/>
          </a:p>
        </p:txBody>
      </p:sp>
      <p:sp>
        <p:nvSpPr>
          <p:cNvPr id="5" name="Footer Placeholder 4"/>
          <p:cNvSpPr>
            <a:spLocks noGrp="1"/>
          </p:cNvSpPr>
          <p:nvPr>
            <p:ph type="ftr" sz="quarter" idx="11"/>
          </p:nvPr>
        </p:nvSpPr>
        <p:spPr/>
        <p:txBody>
          <a:bodyPr/>
          <a:lstStyle/>
          <a:p>
            <a:r>
              <a:rPr lang="en-US"/>
              <a:t>3</a:t>
            </a:r>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30-Oct-24</a:t>
            </a:fld>
            <a:endParaRPr lang="en-US"/>
          </a:p>
        </p:txBody>
      </p:sp>
      <p:sp>
        <p:nvSpPr>
          <p:cNvPr id="5" name="Footer Placeholder 4"/>
          <p:cNvSpPr>
            <a:spLocks noGrp="1"/>
          </p:cNvSpPr>
          <p:nvPr>
            <p:ph type="ftr" sz="quarter" idx="11"/>
          </p:nvPr>
        </p:nvSpPr>
        <p:spPr/>
        <p:txBody>
          <a:bodyPr/>
          <a:lstStyle/>
          <a:p>
            <a:r>
              <a:rPr lang="en-US"/>
              <a:t>3</a:t>
            </a:r>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416040" y="4434840"/>
            <a:ext cx="4941771" cy="1122202"/>
          </a:xfrm>
        </p:spPr>
        <p:txBody>
          <a:bodyPr anchor="b">
            <a:noAutofit/>
          </a:bodyPr>
          <a:lstStyle>
            <a:lvl1pPr algn="l">
              <a:defRPr sz="3600" cap="all" spc="150" baseline="0">
                <a:solidFill>
                  <a:schemeClr val="tx1">
                    <a:lumMod val="75000"/>
                    <a:lumOff val="25000"/>
                  </a:schemeClr>
                </a:solidFill>
              </a:defRPr>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6416041" y="5586890"/>
            <a:ext cx="4941770" cy="396660"/>
          </a:xfrm>
        </p:spPr>
        <p:txBody>
          <a:bodyPr>
            <a:normAutofit/>
          </a:bodyPr>
          <a:lstStyle>
            <a:lvl1pPr marL="0" indent="0" algn="l">
              <a:lnSpc>
                <a:spcPct val="100000"/>
              </a:lnSpc>
              <a:buNone/>
              <a:defRPr sz="16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8" name="Graphic 7">
            <a:extLst>
              <a:ext uri="{FF2B5EF4-FFF2-40B4-BE49-F238E27FC236}">
                <a16:creationId xmlns:a16="http://schemas.microsoft.com/office/drawing/2014/main" id="{A04F1E16-9A84-4D0E-9706-79C396AF6AE6}"/>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9358" t="23650" b="-1"/>
          <a:stretch/>
        </p:blipFill>
        <p:spPr>
          <a:xfrm>
            <a:off x="0" y="0"/>
            <a:ext cx="9488312" cy="5054323"/>
          </a:xfrm>
          <a:prstGeom prst="rect">
            <a:avLst/>
          </a:prstGeom>
        </p:spPr>
      </p:pic>
    </p:spTree>
    <p:extLst>
      <p:ext uri="{BB962C8B-B14F-4D97-AF65-F5344CB8AC3E}">
        <p14:creationId xmlns:p14="http://schemas.microsoft.com/office/powerpoint/2010/main" val="913108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Agenda">
    <p:bg>
      <p:bgPr>
        <a:solidFill>
          <a:schemeClr val="bg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D514C6BF-376E-43E8-881D-2E767426990A}"/>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t="18301" r="28341" b="23071"/>
          <a:stretch/>
        </p:blipFill>
        <p:spPr>
          <a:xfrm>
            <a:off x="5488815" y="0"/>
            <a:ext cx="6703185" cy="6858000"/>
          </a:xfrm>
          <a:prstGeom prst="rect">
            <a:avLst/>
          </a:prstGeom>
        </p:spPr>
      </p:pic>
      <p:sp>
        <p:nvSpPr>
          <p:cNvPr id="2" name="Title 1">
            <a:extLst>
              <a:ext uri="{FF2B5EF4-FFF2-40B4-BE49-F238E27FC236}">
                <a16:creationId xmlns:a16="http://schemas.microsoft.com/office/drawing/2014/main" id="{3F0A9B92-C2D0-466A-A680-A35832C452B3}"/>
              </a:ext>
            </a:extLst>
          </p:cNvPr>
          <p:cNvSpPr>
            <a:spLocks noGrp="1"/>
          </p:cNvSpPr>
          <p:nvPr>
            <p:ph type="title" hasCustomPrompt="1"/>
          </p:nvPr>
        </p:nvSpPr>
        <p:spPr>
          <a:xfrm>
            <a:off x="1333499" y="1020445"/>
            <a:ext cx="3171825" cy="1325563"/>
          </a:xfrm>
        </p:spPr>
        <p:txBody>
          <a:bodyPr anchor="b">
            <a:normAutofit/>
          </a:bodyPr>
          <a:lstStyle>
            <a:lvl1pPr>
              <a:defRPr sz="2800" spc="150" baseline="0">
                <a:solidFill>
                  <a:schemeClr val="tx1">
                    <a:lumMod val="75000"/>
                    <a:lumOff val="25000"/>
                  </a:schemeClr>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2DA41CE6-5A88-4C5C-B2A4-6A5D2153B16F}"/>
              </a:ext>
            </a:extLst>
          </p:cNvPr>
          <p:cNvSpPr>
            <a:spLocks noGrp="1"/>
          </p:cNvSpPr>
          <p:nvPr>
            <p:ph idx="1"/>
          </p:nvPr>
        </p:nvSpPr>
        <p:spPr>
          <a:xfrm>
            <a:off x="1333499" y="2924175"/>
            <a:ext cx="3171825" cy="2519363"/>
          </a:xfrm>
        </p:spPr>
        <p:txBody>
          <a:bodyPr>
            <a:normAutofit/>
          </a:bodyPr>
          <a:lstStyle>
            <a:lvl1pPr marL="0" indent="0">
              <a:lnSpc>
                <a:spcPct val="120000"/>
              </a:lnSpc>
              <a:spcBef>
                <a:spcPts val="1000"/>
              </a:spcBef>
              <a:buNone/>
              <a:defRPr sz="1400">
                <a:solidFill>
                  <a:schemeClr val="tx1">
                    <a:lumMod val="75000"/>
                    <a:lumOff val="25000"/>
                  </a:schemeClr>
                </a:solidFill>
              </a:defRPr>
            </a:lvl1pPr>
            <a:lvl2pPr marL="457200" indent="0">
              <a:lnSpc>
                <a:spcPct val="120000"/>
              </a:lnSpc>
              <a:spcBef>
                <a:spcPts val="1000"/>
              </a:spcBef>
              <a:buNone/>
              <a:defRPr sz="1400">
                <a:solidFill>
                  <a:schemeClr val="tx1">
                    <a:lumMod val="75000"/>
                    <a:lumOff val="25000"/>
                  </a:schemeClr>
                </a:solidFill>
              </a:defRPr>
            </a:lvl2pPr>
            <a:lvl3pPr marL="914400" indent="0">
              <a:lnSpc>
                <a:spcPct val="120000"/>
              </a:lnSpc>
              <a:spcBef>
                <a:spcPts val="1000"/>
              </a:spcBef>
              <a:buNone/>
              <a:defRPr sz="1400">
                <a:solidFill>
                  <a:schemeClr val="tx1">
                    <a:lumMod val="75000"/>
                    <a:lumOff val="25000"/>
                  </a:schemeClr>
                </a:solidFill>
              </a:defRPr>
            </a:lvl3pPr>
            <a:lvl4pPr marL="1371600" indent="0">
              <a:lnSpc>
                <a:spcPct val="120000"/>
              </a:lnSpc>
              <a:spcBef>
                <a:spcPts val="1000"/>
              </a:spcBef>
              <a:buNone/>
              <a:defRPr sz="1400">
                <a:solidFill>
                  <a:schemeClr val="tx1">
                    <a:lumMod val="75000"/>
                    <a:lumOff val="25000"/>
                  </a:schemeClr>
                </a:solidFill>
              </a:defRPr>
            </a:lvl4pPr>
            <a:lvl5pPr marL="1828800" indent="0">
              <a:lnSpc>
                <a:spcPct val="120000"/>
              </a:lnSpc>
              <a:spcBef>
                <a:spcPts val="1000"/>
              </a:spcBef>
              <a:buNone/>
              <a:defRPr sz="140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9F5093-3C53-4152-B8FE-0522E0795269}"/>
              </a:ext>
            </a:extLst>
          </p:cNvPr>
          <p:cNvSpPr>
            <a:spLocks noGrp="1"/>
          </p:cNvSpPr>
          <p:nvPr>
            <p:ph type="dt" sz="half" idx="10"/>
          </p:nvPr>
        </p:nvSpPr>
        <p:spPr>
          <a:xfrm>
            <a:off x="1333500" y="6356350"/>
            <a:ext cx="985157" cy="365125"/>
          </a:xfrm>
        </p:spPr>
        <p:txBody>
          <a:bodyPr/>
          <a:lstStyle>
            <a:lvl1pPr>
              <a:defRPr sz="900"/>
            </a:lvl1pPr>
          </a:lstStyle>
          <a:p>
            <a:r>
              <a:rPr lang="en-US"/>
              <a:t>20XX</a:t>
            </a:r>
          </a:p>
        </p:txBody>
      </p:sp>
      <p:sp>
        <p:nvSpPr>
          <p:cNvPr id="5" name="Footer Placeholder 4">
            <a:extLst>
              <a:ext uri="{FF2B5EF4-FFF2-40B4-BE49-F238E27FC236}">
                <a16:creationId xmlns:a16="http://schemas.microsoft.com/office/drawing/2014/main" id="{7727F11D-8AF8-44D6-A48B-D8C7779B8B08}"/>
              </a:ext>
            </a:extLst>
          </p:cNvPr>
          <p:cNvSpPr>
            <a:spLocks noGrp="1"/>
          </p:cNvSpPr>
          <p:nvPr>
            <p:ph type="ftr" sz="quarter" idx="11"/>
          </p:nvPr>
        </p:nvSpPr>
        <p:spPr>
          <a:xfrm>
            <a:off x="2669886" y="6356349"/>
            <a:ext cx="2482842" cy="365125"/>
          </a:xfrm>
        </p:spPr>
        <p:txBody>
          <a:bodyPr/>
          <a:lstStyle>
            <a:lvl1pPr>
              <a:defRPr sz="900"/>
            </a:lvl1pPr>
          </a:lstStyle>
          <a:p>
            <a:r>
              <a:rPr lang="en-US"/>
              <a:t>3</a:t>
            </a:r>
          </a:p>
        </p:txBody>
      </p:sp>
      <p:sp>
        <p:nvSpPr>
          <p:cNvPr id="6" name="Slide Number Placeholder 5">
            <a:extLst>
              <a:ext uri="{FF2B5EF4-FFF2-40B4-BE49-F238E27FC236}">
                <a16:creationId xmlns:a16="http://schemas.microsoft.com/office/drawing/2014/main" id="{658C0879-6B0F-4AF6-A997-EC61DA8964AE}"/>
              </a:ext>
            </a:extLst>
          </p:cNvPr>
          <p:cNvSpPr>
            <a:spLocks noGrp="1"/>
          </p:cNvSpPr>
          <p:nvPr>
            <p:ph type="sldNum" sz="quarter" idx="12"/>
          </p:nvPr>
        </p:nvSpPr>
        <p:spPr>
          <a:xfrm>
            <a:off x="5536305" y="6356350"/>
            <a:ext cx="987552" cy="365125"/>
          </a:xfrm>
        </p:spPr>
        <p:txBody>
          <a:bodyPr/>
          <a:lstStyle>
            <a:lvl1pPr>
              <a:defRPr sz="900"/>
            </a:lvl1pPr>
          </a:lstStyle>
          <a:p>
            <a:fld id="{B5CEABB6-07DC-46E8-9B57-56EC44A396E5}" type="slidenum">
              <a:rPr lang="en-US" smtClean="0"/>
              <a:t>‹#›</a:t>
            </a:fld>
            <a:endParaRPr lang="en-US"/>
          </a:p>
        </p:txBody>
      </p:sp>
    </p:spTree>
    <p:extLst>
      <p:ext uri="{BB962C8B-B14F-4D97-AF65-F5344CB8AC3E}">
        <p14:creationId xmlns:p14="http://schemas.microsoft.com/office/powerpoint/2010/main" val="2631270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meline">
    <p:spTree>
      <p:nvGrpSpPr>
        <p:cNvPr id="1" name=""/>
        <p:cNvGrpSpPr/>
        <p:nvPr/>
      </p:nvGrpSpPr>
      <p:grpSpPr>
        <a:xfrm>
          <a:off x="0" y="0"/>
          <a:ext cx="0" cy="0"/>
          <a:chOff x="0" y="0"/>
          <a:chExt cx="0" cy="0"/>
        </a:xfrm>
      </p:grpSpPr>
      <p:sp>
        <p:nvSpPr>
          <p:cNvPr id="12" name="Graphic 10">
            <a:extLst>
              <a:ext uri="{FF2B5EF4-FFF2-40B4-BE49-F238E27FC236}">
                <a16:creationId xmlns:a16="http://schemas.microsoft.com/office/drawing/2014/main" id="{9D2AF524-D4B4-4A3A-9CE4-EDAFE1D5A37B}"/>
              </a:ext>
              <a:ext uri="{C183D7F6-B498-43B3-948B-1728B52AA6E4}">
                <adec:decorative xmlns:adec="http://schemas.microsoft.com/office/drawing/2017/decorative" val="1"/>
              </a:ext>
            </a:extLst>
          </p:cNvPr>
          <p:cNvSpPr/>
          <p:nvPr/>
        </p:nvSpPr>
        <p:spPr>
          <a:xfrm>
            <a:off x="2113884" y="0"/>
            <a:ext cx="10078116" cy="6858000"/>
          </a:xfrm>
          <a:custGeom>
            <a:avLst/>
            <a:gdLst>
              <a:gd name="connsiteX0" fmla="*/ 3793236 w 10078116"/>
              <a:gd name="connsiteY0" fmla="*/ 6858000 h 6858000"/>
              <a:gd name="connsiteX1" fmla="*/ 0 w 10078116"/>
              <a:gd name="connsiteY1" fmla="*/ 0 h 6858000"/>
              <a:gd name="connsiteX2" fmla="*/ 10078116 w 10078116"/>
              <a:gd name="connsiteY2" fmla="*/ 0 h 6858000"/>
              <a:gd name="connsiteX3" fmla="*/ 10078116 w 1007811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078116" h="6858000">
                <a:moveTo>
                  <a:pt x="3793236" y="6858000"/>
                </a:moveTo>
                <a:lnTo>
                  <a:pt x="0" y="0"/>
                </a:lnTo>
                <a:lnTo>
                  <a:pt x="10078116" y="0"/>
                </a:lnTo>
                <a:lnTo>
                  <a:pt x="10078116" y="6858000"/>
                </a:lnTo>
                <a:close/>
              </a:path>
            </a:pathLst>
          </a:custGeom>
          <a:solidFill>
            <a:schemeClr val="accent1"/>
          </a:solidFill>
          <a:ln w="9525"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6E3987A5-99A6-4B33-BAAF-53159635382E}"/>
              </a:ext>
            </a:extLst>
          </p:cNvPr>
          <p:cNvSpPr>
            <a:spLocks noGrp="1"/>
          </p:cNvSpPr>
          <p:nvPr>
            <p:ph type="title" hasCustomPrompt="1"/>
          </p:nvPr>
        </p:nvSpPr>
        <p:spPr>
          <a:xfrm>
            <a:off x="838200" y="5509419"/>
            <a:ext cx="4082142" cy="585788"/>
          </a:xfrm>
        </p:spPr>
        <p:txBody>
          <a:bodyPr>
            <a:normAutofit/>
          </a:bodyPr>
          <a:lstStyle>
            <a:lvl1pPr>
              <a:defRPr lang="en-US" sz="2800" kern="1200" cap="all" spc="150" baseline="0" dirty="0">
                <a:solidFill>
                  <a:schemeClr val="tx1">
                    <a:lumMod val="75000"/>
                    <a:lumOff val="25000"/>
                  </a:schemeClr>
                </a:solidFill>
                <a:latin typeface="+mj-lt"/>
                <a:ea typeface="+mj-ea"/>
                <a:cs typeface="+mj-cs"/>
              </a:defRPr>
            </a:lvl1pPr>
          </a:lstStyle>
          <a:p>
            <a:r>
              <a:rPr lang="en-US"/>
              <a:t>CLICK TO EDIT TITLE</a:t>
            </a:r>
          </a:p>
        </p:txBody>
      </p:sp>
      <p:sp>
        <p:nvSpPr>
          <p:cNvPr id="16" name="Text Placeholder 15">
            <a:extLst>
              <a:ext uri="{FF2B5EF4-FFF2-40B4-BE49-F238E27FC236}">
                <a16:creationId xmlns:a16="http://schemas.microsoft.com/office/drawing/2014/main" id="{3BABF6CA-407C-4BF0-8234-1321A676E756}"/>
              </a:ext>
            </a:extLst>
          </p:cNvPr>
          <p:cNvSpPr>
            <a:spLocks noGrp="1"/>
          </p:cNvSpPr>
          <p:nvPr>
            <p:ph type="body" sz="quarter" idx="13" hasCustomPrompt="1"/>
          </p:nvPr>
        </p:nvSpPr>
        <p:spPr>
          <a:xfrm>
            <a:off x="148318" y="1481138"/>
            <a:ext cx="2141764" cy="514350"/>
          </a:xfrm>
        </p:spPr>
        <p:txBody>
          <a:bodyPr anchor="ctr">
            <a:noAutofit/>
          </a:bodyPr>
          <a:lstStyle>
            <a:lvl1pPr marL="0" indent="0" algn="r">
              <a:buNone/>
              <a:defRPr sz="1600" cap="all" spc="150" baseline="0">
                <a:solidFill>
                  <a:schemeClr val="tx1">
                    <a:lumMod val="75000"/>
                    <a:lumOff val="25000"/>
                  </a:schemeClr>
                </a:solidFill>
              </a:defRPr>
            </a:lvl1pPr>
          </a:lstStyle>
          <a:p>
            <a:pPr lvl="0"/>
            <a:r>
              <a:rPr lang="en-US"/>
              <a:t>CLICK TO EDIT MASTER TEXT STYLES</a:t>
            </a:r>
          </a:p>
        </p:txBody>
      </p:sp>
      <p:sp>
        <p:nvSpPr>
          <p:cNvPr id="17" name="Text Placeholder 15">
            <a:extLst>
              <a:ext uri="{FF2B5EF4-FFF2-40B4-BE49-F238E27FC236}">
                <a16:creationId xmlns:a16="http://schemas.microsoft.com/office/drawing/2014/main" id="{76D8129B-5B68-421C-968C-3663C86EFC7C}"/>
              </a:ext>
            </a:extLst>
          </p:cNvPr>
          <p:cNvSpPr>
            <a:spLocks noGrp="1"/>
          </p:cNvSpPr>
          <p:nvPr>
            <p:ph type="body" sz="quarter" idx="14" hasCustomPrompt="1"/>
          </p:nvPr>
        </p:nvSpPr>
        <p:spPr>
          <a:xfrm>
            <a:off x="714375" y="2557463"/>
            <a:ext cx="2141764" cy="514350"/>
          </a:xfrm>
        </p:spPr>
        <p:txBody>
          <a:bodyPr anchor="ctr">
            <a:noAutofit/>
          </a:bodyPr>
          <a:lstStyle>
            <a:lvl1pPr marL="0" indent="0" algn="r">
              <a:buNone/>
              <a:defRPr sz="1600" cap="all" spc="150" baseline="0">
                <a:solidFill>
                  <a:schemeClr val="tx1">
                    <a:lumMod val="75000"/>
                    <a:lumOff val="25000"/>
                  </a:schemeClr>
                </a:solidFill>
              </a:defRPr>
            </a:lvl1pPr>
          </a:lstStyle>
          <a:p>
            <a:pPr lvl="0"/>
            <a:r>
              <a:rPr lang="en-US"/>
              <a:t>CLICK TO EDIT MASTER TEXT STYLES</a:t>
            </a:r>
          </a:p>
        </p:txBody>
      </p:sp>
      <p:sp>
        <p:nvSpPr>
          <p:cNvPr id="18" name="Text Placeholder 15">
            <a:extLst>
              <a:ext uri="{FF2B5EF4-FFF2-40B4-BE49-F238E27FC236}">
                <a16:creationId xmlns:a16="http://schemas.microsoft.com/office/drawing/2014/main" id="{6C741DCA-8EBD-44F5-9D38-E938A628ADCD}"/>
              </a:ext>
            </a:extLst>
          </p:cNvPr>
          <p:cNvSpPr>
            <a:spLocks noGrp="1"/>
          </p:cNvSpPr>
          <p:nvPr>
            <p:ph type="body" sz="quarter" idx="15" hasCustomPrompt="1"/>
          </p:nvPr>
        </p:nvSpPr>
        <p:spPr>
          <a:xfrm>
            <a:off x="1320800" y="3633788"/>
            <a:ext cx="2141764" cy="514350"/>
          </a:xfrm>
        </p:spPr>
        <p:txBody>
          <a:bodyPr anchor="ctr">
            <a:noAutofit/>
          </a:bodyPr>
          <a:lstStyle>
            <a:lvl1pPr marL="0" indent="0" algn="r">
              <a:buNone/>
              <a:defRPr sz="1600" cap="all" spc="150" baseline="0">
                <a:solidFill>
                  <a:schemeClr val="tx1">
                    <a:lumMod val="75000"/>
                    <a:lumOff val="25000"/>
                  </a:schemeClr>
                </a:solidFill>
              </a:defRPr>
            </a:lvl1pPr>
          </a:lstStyle>
          <a:p>
            <a:pPr lvl="0"/>
            <a:r>
              <a:rPr lang="en-US"/>
              <a:t>CLICK TO EDIT MASTER TEXT STYLES</a:t>
            </a:r>
          </a:p>
        </p:txBody>
      </p:sp>
      <p:sp>
        <p:nvSpPr>
          <p:cNvPr id="19" name="Text Placeholder 15">
            <a:extLst>
              <a:ext uri="{FF2B5EF4-FFF2-40B4-BE49-F238E27FC236}">
                <a16:creationId xmlns:a16="http://schemas.microsoft.com/office/drawing/2014/main" id="{5C43C6B1-A1BD-4A90-8B4B-F361C1BEDD26}"/>
              </a:ext>
            </a:extLst>
          </p:cNvPr>
          <p:cNvSpPr>
            <a:spLocks noGrp="1"/>
          </p:cNvSpPr>
          <p:nvPr>
            <p:ph type="body" sz="quarter" idx="16" hasCustomPrompt="1"/>
          </p:nvPr>
        </p:nvSpPr>
        <p:spPr>
          <a:xfrm>
            <a:off x="1905000" y="4710114"/>
            <a:ext cx="2141764" cy="514350"/>
          </a:xfrm>
        </p:spPr>
        <p:txBody>
          <a:bodyPr anchor="ctr">
            <a:noAutofit/>
          </a:bodyPr>
          <a:lstStyle>
            <a:lvl1pPr marL="0" indent="0" algn="r">
              <a:buNone/>
              <a:defRPr sz="1600" cap="all" spc="150" baseline="0">
                <a:solidFill>
                  <a:schemeClr val="tx1">
                    <a:lumMod val="75000"/>
                    <a:lumOff val="25000"/>
                  </a:schemeClr>
                </a:solidFill>
              </a:defRPr>
            </a:lvl1pPr>
          </a:lstStyle>
          <a:p>
            <a:pPr lvl="0"/>
            <a:r>
              <a:rPr lang="en-US"/>
              <a:t>CLICK TO EDIT MASTER TEXT STYLES</a:t>
            </a:r>
          </a:p>
        </p:txBody>
      </p:sp>
      <p:sp>
        <p:nvSpPr>
          <p:cNvPr id="34" name="Text Placeholder 15">
            <a:extLst>
              <a:ext uri="{FF2B5EF4-FFF2-40B4-BE49-F238E27FC236}">
                <a16:creationId xmlns:a16="http://schemas.microsoft.com/office/drawing/2014/main" id="{0C66E1BD-33F0-4B94-BF94-CD4698F85C3D}"/>
              </a:ext>
            </a:extLst>
          </p:cNvPr>
          <p:cNvSpPr>
            <a:spLocks noGrp="1"/>
          </p:cNvSpPr>
          <p:nvPr>
            <p:ph type="body" sz="quarter" idx="17" hasCustomPrompt="1"/>
          </p:nvPr>
        </p:nvSpPr>
        <p:spPr>
          <a:xfrm>
            <a:off x="4401535" y="1594478"/>
            <a:ext cx="5539095" cy="1010842"/>
          </a:xfrm>
        </p:spPr>
        <p:txBody>
          <a:bodyPr anchor="t">
            <a:normAutofit/>
          </a:bodyPr>
          <a:lstStyle>
            <a:lvl1pPr marL="0" indent="0" algn="l">
              <a:lnSpc>
                <a:spcPct val="100000"/>
              </a:lnSpc>
              <a:buNone/>
              <a:defRPr sz="1400" spc="50" baseline="0">
                <a:solidFill>
                  <a:schemeClr val="tx1">
                    <a:lumMod val="75000"/>
                    <a:lumOff val="25000"/>
                  </a:schemeClr>
                </a:solidFill>
              </a:defRPr>
            </a:lvl1pPr>
          </a:lstStyle>
          <a:p>
            <a:pPr lvl="0"/>
            <a:r>
              <a:rPr lang="en-US"/>
              <a:t>Click to edit master text style</a:t>
            </a:r>
          </a:p>
        </p:txBody>
      </p:sp>
      <p:sp>
        <p:nvSpPr>
          <p:cNvPr id="35" name="Text Placeholder 15">
            <a:extLst>
              <a:ext uri="{FF2B5EF4-FFF2-40B4-BE49-F238E27FC236}">
                <a16:creationId xmlns:a16="http://schemas.microsoft.com/office/drawing/2014/main" id="{2D4661B1-6559-407A-9AEC-A46A0570AE8F}"/>
              </a:ext>
            </a:extLst>
          </p:cNvPr>
          <p:cNvSpPr>
            <a:spLocks noGrp="1"/>
          </p:cNvSpPr>
          <p:nvPr>
            <p:ph type="body" sz="quarter" idx="18" hasCustomPrompt="1"/>
          </p:nvPr>
        </p:nvSpPr>
        <p:spPr>
          <a:xfrm>
            <a:off x="4986028" y="2682564"/>
            <a:ext cx="5539095" cy="1010842"/>
          </a:xfrm>
        </p:spPr>
        <p:txBody>
          <a:bodyPr anchor="t">
            <a:normAutofit/>
          </a:bodyPr>
          <a:lstStyle>
            <a:lvl1pPr marL="0" indent="0" algn="l">
              <a:lnSpc>
                <a:spcPct val="100000"/>
              </a:lnSpc>
              <a:buNone/>
              <a:defRPr sz="1400" spc="50" baseline="0">
                <a:solidFill>
                  <a:schemeClr val="tx1">
                    <a:lumMod val="75000"/>
                    <a:lumOff val="25000"/>
                  </a:schemeClr>
                </a:solidFill>
              </a:defRPr>
            </a:lvl1pPr>
          </a:lstStyle>
          <a:p>
            <a:pPr lvl="0"/>
            <a:r>
              <a:rPr lang="en-US"/>
              <a:t>Click to edit master text style</a:t>
            </a:r>
          </a:p>
        </p:txBody>
      </p:sp>
      <p:sp>
        <p:nvSpPr>
          <p:cNvPr id="36" name="Text Placeholder 15">
            <a:extLst>
              <a:ext uri="{FF2B5EF4-FFF2-40B4-BE49-F238E27FC236}">
                <a16:creationId xmlns:a16="http://schemas.microsoft.com/office/drawing/2014/main" id="{DCC983F7-6A25-42C0-811C-EA32138C5B80}"/>
              </a:ext>
            </a:extLst>
          </p:cNvPr>
          <p:cNvSpPr>
            <a:spLocks noGrp="1"/>
          </p:cNvSpPr>
          <p:nvPr>
            <p:ph type="body" sz="quarter" idx="19" hasCustomPrompt="1"/>
          </p:nvPr>
        </p:nvSpPr>
        <p:spPr>
          <a:xfrm>
            <a:off x="5576937" y="3755394"/>
            <a:ext cx="5539095" cy="1010842"/>
          </a:xfrm>
        </p:spPr>
        <p:txBody>
          <a:bodyPr anchor="t">
            <a:normAutofit/>
          </a:bodyPr>
          <a:lstStyle>
            <a:lvl1pPr marL="0" indent="0" algn="l">
              <a:lnSpc>
                <a:spcPct val="100000"/>
              </a:lnSpc>
              <a:buNone/>
              <a:defRPr sz="1400" spc="50" baseline="0">
                <a:solidFill>
                  <a:schemeClr val="tx1">
                    <a:lumMod val="75000"/>
                    <a:lumOff val="25000"/>
                  </a:schemeClr>
                </a:solidFill>
              </a:defRPr>
            </a:lvl1pPr>
          </a:lstStyle>
          <a:p>
            <a:pPr lvl="0"/>
            <a:r>
              <a:rPr lang="en-US"/>
              <a:t>Click to edit master text style</a:t>
            </a:r>
          </a:p>
        </p:txBody>
      </p:sp>
      <p:sp>
        <p:nvSpPr>
          <p:cNvPr id="37" name="Text Placeholder 15">
            <a:extLst>
              <a:ext uri="{FF2B5EF4-FFF2-40B4-BE49-F238E27FC236}">
                <a16:creationId xmlns:a16="http://schemas.microsoft.com/office/drawing/2014/main" id="{E83DA0EB-27DD-416A-8DA5-4AFDC8587E5C}"/>
              </a:ext>
            </a:extLst>
          </p:cNvPr>
          <p:cNvSpPr>
            <a:spLocks noGrp="1"/>
          </p:cNvSpPr>
          <p:nvPr>
            <p:ph type="body" sz="quarter" idx="20" hasCustomPrompt="1"/>
          </p:nvPr>
        </p:nvSpPr>
        <p:spPr>
          <a:xfrm>
            <a:off x="6175279" y="4824430"/>
            <a:ext cx="5539095" cy="1010842"/>
          </a:xfrm>
        </p:spPr>
        <p:txBody>
          <a:bodyPr anchor="t">
            <a:normAutofit/>
          </a:bodyPr>
          <a:lstStyle>
            <a:lvl1pPr marL="0" indent="0" algn="l">
              <a:lnSpc>
                <a:spcPct val="100000"/>
              </a:lnSpc>
              <a:buNone/>
              <a:defRPr sz="1400" spc="50" baseline="0">
                <a:solidFill>
                  <a:schemeClr val="tx1">
                    <a:lumMod val="75000"/>
                    <a:lumOff val="25000"/>
                  </a:schemeClr>
                </a:solidFill>
              </a:defRPr>
            </a:lvl1pPr>
          </a:lstStyle>
          <a:p>
            <a:pPr lvl="0"/>
            <a:r>
              <a:rPr lang="en-US"/>
              <a:t>Click to edit master text style</a:t>
            </a:r>
          </a:p>
        </p:txBody>
      </p:sp>
      <p:cxnSp>
        <p:nvCxnSpPr>
          <p:cNvPr id="3" name="Straight Connector 2">
            <a:extLst>
              <a:ext uri="{FF2B5EF4-FFF2-40B4-BE49-F238E27FC236}">
                <a16:creationId xmlns:a16="http://schemas.microsoft.com/office/drawing/2014/main" id="{D3795F91-C721-4363-956D-756673AE7957}"/>
              </a:ext>
              <a:ext uri="{C183D7F6-B498-43B3-948B-1728B52AA6E4}">
                <adec:decorative xmlns:adec="http://schemas.microsoft.com/office/drawing/2017/decorative" val="1"/>
              </a:ext>
            </a:extLst>
          </p:cNvPr>
          <p:cNvCxnSpPr>
            <a:cxnSpLocks/>
          </p:cNvCxnSpPr>
          <p:nvPr/>
        </p:nvCxnSpPr>
        <p:spPr>
          <a:xfrm>
            <a:off x="4353515" y="5023933"/>
            <a:ext cx="1513211" cy="0"/>
          </a:xfrm>
          <a:prstGeom prst="line">
            <a:avLst/>
          </a:prstGeom>
          <a:ln w="6350">
            <a:solidFill>
              <a:schemeClr val="accent1">
                <a:lumMod val="75000"/>
              </a:schemeClr>
            </a:solidFill>
          </a:ln>
        </p:spPr>
        <p:style>
          <a:lnRef idx="1">
            <a:schemeClr val="accent5"/>
          </a:lnRef>
          <a:fillRef idx="0">
            <a:schemeClr val="accent5"/>
          </a:fillRef>
          <a:effectRef idx="0">
            <a:schemeClr val="accent5"/>
          </a:effectRef>
          <a:fontRef idx="minor">
            <a:schemeClr val="tx1"/>
          </a:fontRef>
        </p:style>
      </p:cxnSp>
      <p:cxnSp>
        <p:nvCxnSpPr>
          <p:cNvPr id="4" name="Straight Connector 3">
            <a:extLst>
              <a:ext uri="{FF2B5EF4-FFF2-40B4-BE49-F238E27FC236}">
                <a16:creationId xmlns:a16="http://schemas.microsoft.com/office/drawing/2014/main" id="{8AC14461-E27D-413D-B31A-47B74646AF25}"/>
              </a:ext>
              <a:ext uri="{C183D7F6-B498-43B3-948B-1728B52AA6E4}">
                <adec:decorative xmlns:adec="http://schemas.microsoft.com/office/drawing/2017/decorative" val="1"/>
              </a:ext>
            </a:extLst>
          </p:cNvPr>
          <p:cNvCxnSpPr>
            <a:cxnSpLocks/>
          </p:cNvCxnSpPr>
          <p:nvPr/>
        </p:nvCxnSpPr>
        <p:spPr>
          <a:xfrm>
            <a:off x="3759917" y="3948451"/>
            <a:ext cx="1513211" cy="0"/>
          </a:xfrm>
          <a:prstGeom prst="line">
            <a:avLst/>
          </a:prstGeom>
          <a:ln w="6350">
            <a:solidFill>
              <a:schemeClr val="accent1">
                <a:lumMod val="75000"/>
              </a:schemeClr>
            </a:solidFill>
          </a:ln>
        </p:spPr>
        <p:style>
          <a:lnRef idx="1">
            <a:schemeClr val="accent5"/>
          </a:lnRef>
          <a:fillRef idx="0">
            <a:schemeClr val="accent5"/>
          </a:fillRef>
          <a:effectRef idx="0">
            <a:schemeClr val="accent5"/>
          </a:effectRef>
          <a:fontRef idx="minor">
            <a:schemeClr val="tx1"/>
          </a:fontRef>
        </p:style>
      </p:cxnSp>
      <p:cxnSp>
        <p:nvCxnSpPr>
          <p:cNvPr id="8" name="Straight Connector 7">
            <a:extLst>
              <a:ext uri="{FF2B5EF4-FFF2-40B4-BE49-F238E27FC236}">
                <a16:creationId xmlns:a16="http://schemas.microsoft.com/office/drawing/2014/main" id="{4D6AEA4C-7710-4829-BA87-8DD77F15932C}"/>
              </a:ext>
              <a:ext uri="{C183D7F6-B498-43B3-948B-1728B52AA6E4}">
                <adec:decorative xmlns:adec="http://schemas.microsoft.com/office/drawing/2017/decorative" val="1"/>
              </a:ext>
            </a:extLst>
          </p:cNvPr>
          <p:cNvCxnSpPr>
            <a:cxnSpLocks/>
          </p:cNvCxnSpPr>
          <p:nvPr/>
        </p:nvCxnSpPr>
        <p:spPr>
          <a:xfrm>
            <a:off x="3173453" y="2872686"/>
            <a:ext cx="1513211" cy="0"/>
          </a:xfrm>
          <a:prstGeom prst="line">
            <a:avLst/>
          </a:prstGeom>
          <a:ln w="6350">
            <a:solidFill>
              <a:schemeClr val="accent1">
                <a:lumMod val="75000"/>
              </a:schemeClr>
            </a:solidFill>
          </a:ln>
        </p:spPr>
        <p:style>
          <a:lnRef idx="1">
            <a:schemeClr val="accent5"/>
          </a:lnRef>
          <a:fillRef idx="0">
            <a:schemeClr val="accent5"/>
          </a:fillRef>
          <a:effectRef idx="0">
            <a:schemeClr val="accent5"/>
          </a:effectRef>
          <a:fontRef idx="minor">
            <a:schemeClr val="tx1"/>
          </a:fontRef>
        </p:style>
      </p:cxnSp>
      <p:cxnSp>
        <p:nvCxnSpPr>
          <p:cNvPr id="9" name="Straight Connector 8">
            <a:extLst>
              <a:ext uri="{FF2B5EF4-FFF2-40B4-BE49-F238E27FC236}">
                <a16:creationId xmlns:a16="http://schemas.microsoft.com/office/drawing/2014/main" id="{E9BD473E-6203-491C-87AC-54AC0AB23333}"/>
              </a:ext>
              <a:ext uri="{C183D7F6-B498-43B3-948B-1728B52AA6E4}">
                <adec:decorative xmlns:adec="http://schemas.microsoft.com/office/drawing/2017/decorative" val="1"/>
              </a:ext>
            </a:extLst>
          </p:cNvPr>
          <p:cNvCxnSpPr>
            <a:cxnSpLocks/>
          </p:cNvCxnSpPr>
          <p:nvPr/>
        </p:nvCxnSpPr>
        <p:spPr>
          <a:xfrm>
            <a:off x="2586263" y="1796083"/>
            <a:ext cx="1513211" cy="0"/>
          </a:xfrm>
          <a:prstGeom prst="line">
            <a:avLst/>
          </a:prstGeom>
          <a:ln w="6350">
            <a:solidFill>
              <a:schemeClr val="accent1">
                <a:lumMod val="75000"/>
              </a:schemeClr>
            </a:solidFill>
          </a:ln>
        </p:spPr>
        <p:style>
          <a:lnRef idx="1">
            <a:schemeClr val="accent5"/>
          </a:lnRef>
          <a:fillRef idx="0">
            <a:schemeClr val="accent5"/>
          </a:fillRef>
          <a:effectRef idx="0">
            <a:schemeClr val="accent5"/>
          </a:effectRef>
          <a:fontRef idx="minor">
            <a:schemeClr val="tx1"/>
          </a:fontRef>
        </p:style>
      </p:cxnSp>
      <p:sp>
        <p:nvSpPr>
          <p:cNvPr id="5" name="Date Placeholder 4">
            <a:extLst>
              <a:ext uri="{FF2B5EF4-FFF2-40B4-BE49-F238E27FC236}">
                <a16:creationId xmlns:a16="http://schemas.microsoft.com/office/drawing/2014/main" id="{874DC36F-5D3E-439D-80B5-32633FC34434}"/>
              </a:ext>
            </a:extLst>
          </p:cNvPr>
          <p:cNvSpPr>
            <a:spLocks noGrp="1"/>
          </p:cNvSpPr>
          <p:nvPr>
            <p:ph type="dt" sz="half" idx="10"/>
          </p:nvPr>
        </p:nvSpPr>
        <p:spPr/>
        <p:txBody>
          <a:bodyPr/>
          <a:lstStyle>
            <a:lvl1pPr>
              <a:defRPr sz="900">
                <a:solidFill>
                  <a:srgbClr val="898989"/>
                </a:solidFill>
              </a:defRPr>
            </a:lvl1pPr>
          </a:lstStyle>
          <a:p>
            <a:r>
              <a:rPr lang="en-US"/>
              <a:t>20XX</a:t>
            </a:r>
          </a:p>
        </p:txBody>
      </p:sp>
      <p:sp>
        <p:nvSpPr>
          <p:cNvPr id="6" name="Footer Placeholder 5">
            <a:extLst>
              <a:ext uri="{FF2B5EF4-FFF2-40B4-BE49-F238E27FC236}">
                <a16:creationId xmlns:a16="http://schemas.microsoft.com/office/drawing/2014/main" id="{6C710A8A-CEC9-4787-A745-C28DD965F7DD}"/>
              </a:ext>
            </a:extLst>
          </p:cNvPr>
          <p:cNvSpPr>
            <a:spLocks noGrp="1"/>
          </p:cNvSpPr>
          <p:nvPr>
            <p:ph type="ftr" sz="quarter" idx="11"/>
          </p:nvPr>
        </p:nvSpPr>
        <p:spPr>
          <a:xfrm>
            <a:off x="6155823" y="6356350"/>
            <a:ext cx="1808712" cy="365125"/>
          </a:xfrm>
        </p:spPr>
        <p:txBody>
          <a:bodyPr/>
          <a:lstStyle>
            <a:lvl1pPr algn="l">
              <a:defRPr sz="900"/>
            </a:lvl1pPr>
          </a:lstStyle>
          <a:p>
            <a:r>
              <a:rPr lang="en-US"/>
              <a:t>3</a:t>
            </a:r>
          </a:p>
        </p:txBody>
      </p:sp>
      <p:sp>
        <p:nvSpPr>
          <p:cNvPr id="7" name="Slide Number Placeholder 6">
            <a:extLst>
              <a:ext uri="{FF2B5EF4-FFF2-40B4-BE49-F238E27FC236}">
                <a16:creationId xmlns:a16="http://schemas.microsoft.com/office/drawing/2014/main" id="{4162BD04-8F01-472A-9456-4702A2218BB5}"/>
              </a:ext>
            </a:extLst>
          </p:cNvPr>
          <p:cNvSpPr>
            <a:spLocks noGrp="1"/>
          </p:cNvSpPr>
          <p:nvPr>
            <p:ph type="sldNum" sz="quarter" idx="12"/>
          </p:nvPr>
        </p:nvSpPr>
        <p:spPr>
          <a:xfrm>
            <a:off x="10810874" y="6356350"/>
            <a:ext cx="542925" cy="365125"/>
          </a:xfrm>
        </p:spPr>
        <p:txBody>
          <a:bodyPr/>
          <a:lstStyle>
            <a:lvl1pPr>
              <a:defRPr sz="900"/>
            </a:lvl1pPr>
          </a:lstStyle>
          <a:p>
            <a:fld id="{B5CEABB6-07DC-46E8-9B57-56EC44A396E5}" type="slidenum">
              <a:rPr lang="en-US" smtClean="0"/>
              <a:t>‹#›</a:t>
            </a:fld>
            <a:endParaRPr lang="en-US"/>
          </a:p>
        </p:txBody>
      </p:sp>
    </p:spTree>
    <p:extLst>
      <p:ext uri="{BB962C8B-B14F-4D97-AF65-F5344CB8AC3E}">
        <p14:creationId xmlns:p14="http://schemas.microsoft.com/office/powerpoint/2010/main" val="30528123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3 Column">
    <p:bg>
      <p:bgPr>
        <a:solidFill>
          <a:schemeClr val="accent2"/>
        </a:solidFill>
        <a:effectLst/>
      </p:bgPr>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42ACEF30-0520-40B3-A1F1-F3D2530563D6}"/>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15" name="Text Placeholder 15">
            <a:extLst>
              <a:ext uri="{FF2B5EF4-FFF2-40B4-BE49-F238E27FC236}">
                <a16:creationId xmlns:a16="http://schemas.microsoft.com/office/drawing/2014/main" id="{A1FB681F-A94D-4BF8-8290-0811E98D49D4}"/>
              </a:ext>
            </a:extLst>
          </p:cNvPr>
          <p:cNvSpPr>
            <a:spLocks noGrp="1"/>
          </p:cNvSpPr>
          <p:nvPr>
            <p:ph type="body" sz="quarter" idx="13" hasCustomPrompt="1"/>
          </p:nvPr>
        </p:nvSpPr>
        <p:spPr>
          <a:xfrm>
            <a:off x="1485900" y="2563123"/>
            <a:ext cx="4031945" cy="365125"/>
          </a:xfrm>
        </p:spPr>
        <p:txBody>
          <a:bodyPr>
            <a:normAutofit/>
          </a:bodyPr>
          <a:lstStyle>
            <a:lvl1pPr marL="0" indent="0" algn="ctr">
              <a:buNone/>
              <a:defRPr lang="en-US" sz="2000" kern="1200"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17" name="Text Placeholder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1485664" y="3070348"/>
            <a:ext cx="4031030" cy="1057308"/>
          </a:xfrm>
        </p:spPr>
        <p:txBody>
          <a:bodyPr>
            <a:normAutofit/>
          </a:bodyPr>
          <a:lstStyle>
            <a:lvl1pPr marL="0" indent="0" algn="ctr">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31" name="Text Placeholder 15">
            <a:extLst>
              <a:ext uri="{FF2B5EF4-FFF2-40B4-BE49-F238E27FC236}">
                <a16:creationId xmlns:a16="http://schemas.microsoft.com/office/drawing/2014/main" id="{87DD41A9-B6B3-48D9-A3A6-831B39C9158C}"/>
              </a:ext>
            </a:extLst>
          </p:cNvPr>
          <p:cNvSpPr>
            <a:spLocks noGrp="1"/>
          </p:cNvSpPr>
          <p:nvPr>
            <p:ph type="body" sz="quarter" idx="16" hasCustomPrompt="1"/>
          </p:nvPr>
        </p:nvSpPr>
        <p:spPr>
          <a:xfrm>
            <a:off x="6673004" y="2563123"/>
            <a:ext cx="4031945" cy="365125"/>
          </a:xfrm>
        </p:spPr>
        <p:txBody>
          <a:bodyPr>
            <a:normAutofit/>
          </a:bodyPr>
          <a:lstStyle>
            <a:lvl1pPr marL="0" indent="0" algn="ctr">
              <a:buNone/>
              <a:defRPr lang="en-US" sz="2000" kern="1200" spc="150" baseline="0" dirty="0">
                <a:solidFill>
                  <a:schemeClr val="tx1">
                    <a:lumMod val="75000"/>
                    <a:lumOff val="25000"/>
                  </a:schemeClr>
                </a:solidFill>
                <a:latin typeface="+mj-lt"/>
                <a:ea typeface="+mj-ea"/>
                <a:cs typeface="+mj-cs"/>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ADD SUBTITLE</a:t>
            </a:r>
          </a:p>
        </p:txBody>
      </p:sp>
      <p:sp>
        <p:nvSpPr>
          <p:cNvPr id="32" name="Text Placeholder 18">
            <a:extLst>
              <a:ext uri="{FF2B5EF4-FFF2-40B4-BE49-F238E27FC236}">
                <a16:creationId xmlns:a16="http://schemas.microsoft.com/office/drawing/2014/main" id="{FB791E68-EDF5-4CC2-8774-A27AEF1D25E6}"/>
              </a:ext>
            </a:extLst>
          </p:cNvPr>
          <p:cNvSpPr>
            <a:spLocks noGrp="1"/>
          </p:cNvSpPr>
          <p:nvPr>
            <p:ph type="body" sz="quarter" idx="17" hasCustomPrompt="1"/>
          </p:nvPr>
        </p:nvSpPr>
        <p:spPr>
          <a:xfrm>
            <a:off x="6673143" y="3070348"/>
            <a:ext cx="4031030" cy="1057308"/>
          </a:xfrm>
        </p:spPr>
        <p:txBody>
          <a:bodyPr>
            <a:normAutofit/>
          </a:bodyPr>
          <a:lstStyle>
            <a:lvl1pPr marL="0" indent="0" algn="ctr">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33" name="Text Placeholder 15">
            <a:extLst>
              <a:ext uri="{FF2B5EF4-FFF2-40B4-BE49-F238E27FC236}">
                <a16:creationId xmlns:a16="http://schemas.microsoft.com/office/drawing/2014/main" id="{AA224F82-7E0C-4EBF-97D3-132481DBCDA9}"/>
              </a:ext>
            </a:extLst>
          </p:cNvPr>
          <p:cNvSpPr>
            <a:spLocks noGrp="1"/>
          </p:cNvSpPr>
          <p:nvPr>
            <p:ph type="body" sz="quarter" idx="18" hasCustomPrompt="1"/>
          </p:nvPr>
        </p:nvSpPr>
        <p:spPr>
          <a:xfrm>
            <a:off x="1485899" y="4319431"/>
            <a:ext cx="4031945" cy="365125"/>
          </a:xfrm>
        </p:spPr>
        <p:txBody>
          <a:bodyPr>
            <a:normAutofit/>
          </a:bodyPr>
          <a:lstStyle>
            <a:lvl1pPr marL="0" indent="0" algn="ctr">
              <a:buNone/>
              <a:defRPr lang="en-US" sz="2000" kern="1200" spc="150" baseline="0" dirty="0">
                <a:solidFill>
                  <a:schemeClr val="tx1">
                    <a:lumMod val="75000"/>
                    <a:lumOff val="25000"/>
                  </a:schemeClr>
                </a:solidFill>
                <a:latin typeface="+mj-lt"/>
                <a:ea typeface="+mj-ea"/>
                <a:cs typeface="+mj-cs"/>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ADD SUBTITLE</a:t>
            </a:r>
          </a:p>
        </p:txBody>
      </p:sp>
      <p:sp>
        <p:nvSpPr>
          <p:cNvPr id="34" name="Text Placeholder 18">
            <a:extLst>
              <a:ext uri="{FF2B5EF4-FFF2-40B4-BE49-F238E27FC236}">
                <a16:creationId xmlns:a16="http://schemas.microsoft.com/office/drawing/2014/main" id="{699D24C6-4AFB-4222-8E0C-4D11CD9C0FF7}"/>
              </a:ext>
            </a:extLst>
          </p:cNvPr>
          <p:cNvSpPr>
            <a:spLocks noGrp="1"/>
          </p:cNvSpPr>
          <p:nvPr>
            <p:ph type="body" sz="quarter" idx="19" hasCustomPrompt="1"/>
          </p:nvPr>
        </p:nvSpPr>
        <p:spPr>
          <a:xfrm>
            <a:off x="1486412" y="4826656"/>
            <a:ext cx="4031030" cy="1057308"/>
          </a:xfrm>
        </p:spPr>
        <p:txBody>
          <a:bodyPr>
            <a:normAutofit/>
          </a:bodyPr>
          <a:lstStyle>
            <a:lvl1pPr marL="0" indent="0" algn="ctr">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12" name="Text Placeholder 15">
            <a:extLst>
              <a:ext uri="{FF2B5EF4-FFF2-40B4-BE49-F238E27FC236}">
                <a16:creationId xmlns:a16="http://schemas.microsoft.com/office/drawing/2014/main" id="{3B05E19C-DF33-4515-AC52-F95850810EC1}"/>
              </a:ext>
            </a:extLst>
          </p:cNvPr>
          <p:cNvSpPr>
            <a:spLocks noGrp="1"/>
          </p:cNvSpPr>
          <p:nvPr>
            <p:ph type="body" sz="quarter" idx="23" hasCustomPrompt="1"/>
          </p:nvPr>
        </p:nvSpPr>
        <p:spPr>
          <a:xfrm>
            <a:off x="6672630" y="4319431"/>
            <a:ext cx="4031945" cy="365125"/>
          </a:xfrm>
        </p:spPr>
        <p:txBody>
          <a:bodyPr>
            <a:normAutofit/>
          </a:bodyPr>
          <a:lstStyle>
            <a:lvl1pPr marL="0" indent="0" algn="ctr">
              <a:buNone/>
              <a:defRPr lang="en-US" sz="2000" kern="1200" spc="150" baseline="0" dirty="0">
                <a:solidFill>
                  <a:schemeClr val="tx1">
                    <a:lumMod val="75000"/>
                    <a:lumOff val="25000"/>
                  </a:schemeClr>
                </a:solidFill>
                <a:latin typeface="+mj-lt"/>
                <a:ea typeface="+mj-ea"/>
                <a:cs typeface="+mj-cs"/>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ADD SUBTITLE</a:t>
            </a:r>
          </a:p>
        </p:txBody>
      </p:sp>
      <p:sp>
        <p:nvSpPr>
          <p:cNvPr id="13" name="Text Placeholder 18">
            <a:extLst>
              <a:ext uri="{FF2B5EF4-FFF2-40B4-BE49-F238E27FC236}">
                <a16:creationId xmlns:a16="http://schemas.microsoft.com/office/drawing/2014/main" id="{C0EBC62D-442C-45D3-B66B-C6578FBB3370}"/>
              </a:ext>
            </a:extLst>
          </p:cNvPr>
          <p:cNvSpPr>
            <a:spLocks noGrp="1"/>
          </p:cNvSpPr>
          <p:nvPr>
            <p:ph type="body" sz="quarter" idx="24" hasCustomPrompt="1"/>
          </p:nvPr>
        </p:nvSpPr>
        <p:spPr>
          <a:xfrm>
            <a:off x="6673143" y="4826656"/>
            <a:ext cx="4031030" cy="1057308"/>
          </a:xfrm>
        </p:spPr>
        <p:txBody>
          <a:bodyPr>
            <a:normAutofit/>
          </a:bodyPr>
          <a:lstStyle>
            <a:lvl1pPr marL="0" indent="0" algn="ctr">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3" name="Date Placeholder 2">
            <a:extLst>
              <a:ext uri="{FF2B5EF4-FFF2-40B4-BE49-F238E27FC236}">
                <a16:creationId xmlns:a16="http://schemas.microsoft.com/office/drawing/2014/main" id="{98EC90C5-A811-4E5C-ADD1-A89DB4E94DAA}"/>
              </a:ext>
            </a:extLst>
          </p:cNvPr>
          <p:cNvSpPr>
            <a:spLocks noGrp="1"/>
          </p:cNvSpPr>
          <p:nvPr>
            <p:ph type="dt" sz="half" idx="20"/>
          </p:nvPr>
        </p:nvSpPr>
        <p:spPr/>
        <p:txBody>
          <a:bodyPr/>
          <a:lstStyle/>
          <a:p>
            <a:r>
              <a:rPr lang="en-US"/>
              <a:t>20XX</a:t>
            </a:r>
          </a:p>
        </p:txBody>
      </p:sp>
      <p:sp>
        <p:nvSpPr>
          <p:cNvPr id="4" name="Footer Placeholder 3">
            <a:extLst>
              <a:ext uri="{FF2B5EF4-FFF2-40B4-BE49-F238E27FC236}">
                <a16:creationId xmlns:a16="http://schemas.microsoft.com/office/drawing/2014/main" id="{3356B621-AE19-45D3-B25F-23256C242DDD}"/>
              </a:ext>
            </a:extLst>
          </p:cNvPr>
          <p:cNvSpPr>
            <a:spLocks noGrp="1"/>
          </p:cNvSpPr>
          <p:nvPr>
            <p:ph type="ftr" sz="quarter" idx="21"/>
          </p:nvPr>
        </p:nvSpPr>
        <p:spPr/>
        <p:txBody>
          <a:bodyPr/>
          <a:lstStyle/>
          <a:p>
            <a:r>
              <a:rPr lang="en-US"/>
              <a:t>3</a:t>
            </a:r>
          </a:p>
        </p:txBody>
      </p:sp>
      <p:sp>
        <p:nvSpPr>
          <p:cNvPr id="5" name="Slide Number Placeholder 4">
            <a:extLst>
              <a:ext uri="{FF2B5EF4-FFF2-40B4-BE49-F238E27FC236}">
                <a16:creationId xmlns:a16="http://schemas.microsoft.com/office/drawing/2014/main" id="{158BDCB2-D8C3-4571-8154-76BEA9AE41A8}"/>
              </a:ext>
            </a:extLst>
          </p:cNvPr>
          <p:cNvSpPr>
            <a:spLocks noGrp="1"/>
          </p:cNvSpPr>
          <p:nvPr>
            <p:ph type="sldNum" sz="quarter" idx="22"/>
          </p:nvPr>
        </p:nvSpPr>
        <p:spPr/>
        <p:txBody>
          <a:bodyPr/>
          <a:lstStyle/>
          <a:p>
            <a:fld id="{B5CEABB6-07DC-46E8-9B57-56EC44A396E5}" type="slidenum">
              <a:rPr lang="en-US" smtClean="0"/>
              <a:t>‹#›</a:t>
            </a:fld>
            <a:endParaRPr lang="en-US"/>
          </a:p>
        </p:txBody>
      </p:sp>
      <p:cxnSp>
        <p:nvCxnSpPr>
          <p:cNvPr id="2" name="Straight Connector 1">
            <a:extLst>
              <a:ext uri="{FF2B5EF4-FFF2-40B4-BE49-F238E27FC236}">
                <a16:creationId xmlns:a16="http://schemas.microsoft.com/office/drawing/2014/main" id="{9298DCF7-7DC1-4618-8133-F63847B0AFE2}"/>
              </a:ext>
              <a:ext uri="{C183D7F6-B498-43B3-948B-1728B52AA6E4}">
                <adec:decorative xmlns:adec="http://schemas.microsoft.com/office/drawing/2017/decorative" val="1"/>
              </a:ext>
            </a:extLst>
          </p:cNvPr>
          <p:cNvCxnSpPr>
            <a:cxnSpLocks/>
          </p:cNvCxnSpPr>
          <p:nvPr userDrawn="1"/>
        </p:nvCxnSpPr>
        <p:spPr>
          <a:xfrm>
            <a:off x="8688388" y="0"/>
            <a:ext cx="3503612" cy="2352957"/>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53A6567-233D-4A3B-B52B-DE7E5E35A175}"/>
              </a:ext>
              <a:ext uri="{C183D7F6-B498-43B3-948B-1728B52AA6E4}">
                <adec:decorative xmlns:adec="http://schemas.microsoft.com/office/drawing/2017/decorative" val="1"/>
              </a:ext>
            </a:extLst>
          </p:cNvPr>
          <p:cNvCxnSpPr>
            <a:cxnSpLocks/>
          </p:cNvCxnSpPr>
          <p:nvPr userDrawn="1"/>
        </p:nvCxnSpPr>
        <p:spPr>
          <a:xfrm>
            <a:off x="9720943" y="0"/>
            <a:ext cx="2471057" cy="2699032"/>
          </a:xfrm>
          <a:prstGeom prst="line">
            <a:avLst/>
          </a:prstGeom>
        </p:spPr>
        <p:style>
          <a:lnRef idx="1">
            <a:schemeClr val="accent1"/>
          </a:lnRef>
          <a:fillRef idx="0">
            <a:schemeClr val="accent1"/>
          </a:fillRef>
          <a:effectRef idx="0">
            <a:schemeClr val="accent1"/>
          </a:effectRef>
          <a:fontRef idx="minor">
            <a:schemeClr val="tx1"/>
          </a:fontRef>
        </p:style>
      </p:cxnSp>
      <p:pic>
        <p:nvPicPr>
          <p:cNvPr id="7" name="Graphic 6">
            <a:extLst>
              <a:ext uri="{FF2B5EF4-FFF2-40B4-BE49-F238E27FC236}">
                <a16:creationId xmlns:a16="http://schemas.microsoft.com/office/drawing/2014/main" id="{64D564EB-CA78-42C6-AD76-3C4E7B3AEA8D}"/>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473953"/>
            <a:ext cx="2057400" cy="1647825"/>
          </a:xfrm>
          <a:prstGeom prst="rect">
            <a:avLst/>
          </a:prstGeom>
        </p:spPr>
      </p:pic>
      <p:pic>
        <p:nvPicPr>
          <p:cNvPr id="8" name="Graphic 7">
            <a:extLst>
              <a:ext uri="{FF2B5EF4-FFF2-40B4-BE49-F238E27FC236}">
                <a16:creationId xmlns:a16="http://schemas.microsoft.com/office/drawing/2014/main" id="{1CFFBB3A-BDCF-4878-8D04-E8BB9A050E71}"/>
              </a:ext>
              <a:ext uri="{C183D7F6-B498-43B3-948B-1728B52AA6E4}">
                <adec:decorative xmlns:adec="http://schemas.microsoft.com/office/drawing/2017/decorative" val="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049000" y="5180889"/>
            <a:ext cx="1143000" cy="914400"/>
          </a:xfrm>
          <a:prstGeom prst="rect">
            <a:avLst/>
          </a:prstGeom>
        </p:spPr>
      </p:pic>
    </p:spTree>
    <p:extLst>
      <p:ext uri="{BB962C8B-B14F-4D97-AF65-F5344CB8AC3E}">
        <p14:creationId xmlns:p14="http://schemas.microsoft.com/office/powerpoint/2010/main" val="25014876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 2 Column">
    <p:bg>
      <p:bgPr>
        <a:solidFill>
          <a:schemeClr val="bg1"/>
        </a:solidFill>
        <a:effectLst/>
      </p:bgPr>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42ACEF30-0520-40B3-A1F1-F3D2530563D6}"/>
              </a:ext>
            </a:extLst>
          </p:cNvPr>
          <p:cNvSpPr>
            <a:spLocks noGrp="1"/>
          </p:cNvSpPr>
          <p:nvPr>
            <p:ph type="title" hasCustomPrompt="1"/>
          </p:nvPr>
        </p:nvSpPr>
        <p:spPr>
          <a:xfrm>
            <a:off x="1508760" y="4156405"/>
            <a:ext cx="3139440" cy="1325563"/>
          </a:xfrm>
        </p:spPr>
        <p:txBody>
          <a:bodyPr anchor="b">
            <a:normAutofit/>
          </a:bodyPr>
          <a:lstStyle>
            <a:lvl1pPr algn="l">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15" name="Text Placeholder 15">
            <a:extLst>
              <a:ext uri="{FF2B5EF4-FFF2-40B4-BE49-F238E27FC236}">
                <a16:creationId xmlns:a16="http://schemas.microsoft.com/office/drawing/2014/main" id="{A1FB681F-A94D-4BF8-8290-0811E98D49D4}"/>
              </a:ext>
            </a:extLst>
          </p:cNvPr>
          <p:cNvSpPr>
            <a:spLocks noGrp="1"/>
          </p:cNvSpPr>
          <p:nvPr>
            <p:ph type="body" sz="quarter" idx="13" hasCustomPrompt="1"/>
          </p:nvPr>
        </p:nvSpPr>
        <p:spPr>
          <a:xfrm>
            <a:off x="5922254" y="1530635"/>
            <a:ext cx="5433204" cy="365125"/>
          </a:xfrm>
        </p:spPr>
        <p:txBody>
          <a:bodyPr>
            <a:normAutofit/>
          </a:bodyPr>
          <a:lstStyle>
            <a:lvl1pPr marL="0" indent="0">
              <a:buNone/>
              <a:defRPr lang="en-US" sz="2000" kern="1200"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17" name="Text Placeholder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5921828" y="1860060"/>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16" name="Text Placeholder 15">
            <a:extLst>
              <a:ext uri="{FF2B5EF4-FFF2-40B4-BE49-F238E27FC236}">
                <a16:creationId xmlns:a16="http://schemas.microsoft.com/office/drawing/2014/main" id="{07D6A00C-D56B-4E8B-B992-7DA51D3C7261}"/>
              </a:ext>
            </a:extLst>
          </p:cNvPr>
          <p:cNvSpPr>
            <a:spLocks noGrp="1"/>
          </p:cNvSpPr>
          <p:nvPr>
            <p:ph type="body" sz="quarter" idx="23" hasCustomPrompt="1"/>
          </p:nvPr>
        </p:nvSpPr>
        <p:spPr>
          <a:xfrm>
            <a:off x="5922254" y="2630431"/>
            <a:ext cx="5433204" cy="365125"/>
          </a:xfrm>
        </p:spPr>
        <p:txBody>
          <a:bodyPr>
            <a:normAutofit/>
          </a:bodyPr>
          <a:lstStyle>
            <a:lvl1pPr marL="0" indent="0">
              <a:buNone/>
              <a:defRPr lang="en-US" sz="2000" kern="1200"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18" name="Text Placeholder 18">
            <a:extLst>
              <a:ext uri="{FF2B5EF4-FFF2-40B4-BE49-F238E27FC236}">
                <a16:creationId xmlns:a16="http://schemas.microsoft.com/office/drawing/2014/main" id="{DA90DA32-7E6A-4713-BDC9-73910E2A0E68}"/>
              </a:ext>
            </a:extLst>
          </p:cNvPr>
          <p:cNvSpPr>
            <a:spLocks noGrp="1"/>
          </p:cNvSpPr>
          <p:nvPr>
            <p:ph type="body" sz="quarter" idx="24" hasCustomPrompt="1"/>
          </p:nvPr>
        </p:nvSpPr>
        <p:spPr>
          <a:xfrm>
            <a:off x="5921828" y="2959856"/>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19" name="Text Placeholder 15">
            <a:extLst>
              <a:ext uri="{FF2B5EF4-FFF2-40B4-BE49-F238E27FC236}">
                <a16:creationId xmlns:a16="http://schemas.microsoft.com/office/drawing/2014/main" id="{D7E57261-C874-4DFD-AF7D-F9EC50B3BFD0}"/>
              </a:ext>
            </a:extLst>
          </p:cNvPr>
          <p:cNvSpPr>
            <a:spLocks noGrp="1"/>
          </p:cNvSpPr>
          <p:nvPr>
            <p:ph type="body" sz="quarter" idx="25" hasCustomPrompt="1"/>
          </p:nvPr>
        </p:nvSpPr>
        <p:spPr>
          <a:xfrm>
            <a:off x="5922254" y="3730227"/>
            <a:ext cx="5433204" cy="365125"/>
          </a:xfrm>
        </p:spPr>
        <p:txBody>
          <a:bodyPr>
            <a:normAutofit/>
          </a:bodyPr>
          <a:lstStyle>
            <a:lvl1pPr marL="0" indent="0">
              <a:buNone/>
              <a:defRPr lang="en-US" sz="2000" kern="1200"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20" name="Text Placeholder 18">
            <a:extLst>
              <a:ext uri="{FF2B5EF4-FFF2-40B4-BE49-F238E27FC236}">
                <a16:creationId xmlns:a16="http://schemas.microsoft.com/office/drawing/2014/main" id="{843F77CE-098F-4777-8C30-5CEE7954D140}"/>
              </a:ext>
            </a:extLst>
          </p:cNvPr>
          <p:cNvSpPr>
            <a:spLocks noGrp="1"/>
          </p:cNvSpPr>
          <p:nvPr>
            <p:ph type="body" sz="quarter" idx="26" hasCustomPrompt="1"/>
          </p:nvPr>
        </p:nvSpPr>
        <p:spPr>
          <a:xfrm>
            <a:off x="5921828" y="4059652"/>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23" name="Text Placeholder 15">
            <a:extLst>
              <a:ext uri="{FF2B5EF4-FFF2-40B4-BE49-F238E27FC236}">
                <a16:creationId xmlns:a16="http://schemas.microsoft.com/office/drawing/2014/main" id="{4CAE269A-B6AB-42A6-9575-6057FA25A29E}"/>
              </a:ext>
            </a:extLst>
          </p:cNvPr>
          <p:cNvSpPr>
            <a:spLocks noGrp="1"/>
          </p:cNvSpPr>
          <p:nvPr>
            <p:ph type="body" sz="quarter" idx="27" hasCustomPrompt="1"/>
          </p:nvPr>
        </p:nvSpPr>
        <p:spPr>
          <a:xfrm>
            <a:off x="5920106" y="4830024"/>
            <a:ext cx="5433204" cy="365125"/>
          </a:xfrm>
        </p:spPr>
        <p:txBody>
          <a:bodyPr>
            <a:normAutofit/>
          </a:bodyPr>
          <a:lstStyle>
            <a:lvl1pPr marL="0" indent="0">
              <a:buNone/>
              <a:defRPr lang="en-US" sz="2000" kern="1200"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24" name="Text Placeholder 18">
            <a:extLst>
              <a:ext uri="{FF2B5EF4-FFF2-40B4-BE49-F238E27FC236}">
                <a16:creationId xmlns:a16="http://schemas.microsoft.com/office/drawing/2014/main" id="{46866A49-A3A8-4869-961C-EB41F6BC7843}"/>
              </a:ext>
            </a:extLst>
          </p:cNvPr>
          <p:cNvSpPr>
            <a:spLocks noGrp="1"/>
          </p:cNvSpPr>
          <p:nvPr>
            <p:ph type="body" sz="quarter" idx="28" hasCustomPrompt="1"/>
          </p:nvPr>
        </p:nvSpPr>
        <p:spPr>
          <a:xfrm>
            <a:off x="5919680" y="5159449"/>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3" name="Date Placeholder 2">
            <a:extLst>
              <a:ext uri="{FF2B5EF4-FFF2-40B4-BE49-F238E27FC236}">
                <a16:creationId xmlns:a16="http://schemas.microsoft.com/office/drawing/2014/main" id="{98EC90C5-A811-4E5C-ADD1-A89DB4E94DAA}"/>
              </a:ext>
            </a:extLst>
          </p:cNvPr>
          <p:cNvSpPr>
            <a:spLocks noGrp="1"/>
          </p:cNvSpPr>
          <p:nvPr>
            <p:ph type="dt" sz="half" idx="20"/>
          </p:nvPr>
        </p:nvSpPr>
        <p:spPr>
          <a:xfrm>
            <a:off x="5919680" y="6356350"/>
            <a:ext cx="947516" cy="365125"/>
          </a:xfrm>
        </p:spPr>
        <p:txBody>
          <a:bodyPr/>
          <a:lstStyle>
            <a:lvl1pPr>
              <a:defRPr sz="900"/>
            </a:lvl1pPr>
          </a:lstStyle>
          <a:p>
            <a:r>
              <a:rPr lang="en-US"/>
              <a:t>20XX</a:t>
            </a:r>
          </a:p>
        </p:txBody>
      </p:sp>
      <p:sp>
        <p:nvSpPr>
          <p:cNvPr id="4" name="Footer Placeholder 3">
            <a:extLst>
              <a:ext uri="{FF2B5EF4-FFF2-40B4-BE49-F238E27FC236}">
                <a16:creationId xmlns:a16="http://schemas.microsoft.com/office/drawing/2014/main" id="{3356B621-AE19-45D3-B25F-23256C242DDD}"/>
              </a:ext>
            </a:extLst>
          </p:cNvPr>
          <p:cNvSpPr>
            <a:spLocks noGrp="1"/>
          </p:cNvSpPr>
          <p:nvPr>
            <p:ph type="ftr" sz="quarter" idx="21"/>
          </p:nvPr>
        </p:nvSpPr>
        <p:spPr>
          <a:xfrm>
            <a:off x="7161955" y="6356350"/>
            <a:ext cx="3243942" cy="365125"/>
          </a:xfrm>
        </p:spPr>
        <p:txBody>
          <a:bodyPr/>
          <a:lstStyle>
            <a:lvl1pPr>
              <a:defRPr sz="900"/>
            </a:lvl1pPr>
          </a:lstStyle>
          <a:p>
            <a:r>
              <a:rPr lang="en-US"/>
              <a:t>3</a:t>
            </a:r>
          </a:p>
        </p:txBody>
      </p:sp>
      <p:sp>
        <p:nvSpPr>
          <p:cNvPr id="5" name="Slide Number Placeholder 4">
            <a:extLst>
              <a:ext uri="{FF2B5EF4-FFF2-40B4-BE49-F238E27FC236}">
                <a16:creationId xmlns:a16="http://schemas.microsoft.com/office/drawing/2014/main" id="{158BDCB2-D8C3-4571-8154-76BEA9AE41A8}"/>
              </a:ext>
            </a:extLst>
          </p:cNvPr>
          <p:cNvSpPr>
            <a:spLocks noGrp="1"/>
          </p:cNvSpPr>
          <p:nvPr>
            <p:ph type="sldNum" sz="quarter" idx="22"/>
          </p:nvPr>
        </p:nvSpPr>
        <p:spPr>
          <a:xfrm>
            <a:off x="10700656" y="6356350"/>
            <a:ext cx="653143" cy="365125"/>
          </a:xfrm>
        </p:spPr>
        <p:txBody>
          <a:bodyPr/>
          <a:lstStyle>
            <a:lvl1pPr>
              <a:defRPr sz="900"/>
            </a:lvl1pPr>
          </a:lstStyle>
          <a:p>
            <a:fld id="{B5CEABB6-07DC-46E8-9B57-56EC44A396E5}" type="slidenum">
              <a:rPr lang="en-US" smtClean="0"/>
              <a:pPr/>
              <a:t>‹#›</a:t>
            </a:fld>
            <a:endParaRPr lang="en-US"/>
          </a:p>
        </p:txBody>
      </p:sp>
      <p:pic>
        <p:nvPicPr>
          <p:cNvPr id="2" name="Graphic 1">
            <a:extLst>
              <a:ext uri="{FF2B5EF4-FFF2-40B4-BE49-F238E27FC236}">
                <a16:creationId xmlns:a16="http://schemas.microsoft.com/office/drawing/2014/main" id="{6D8D9106-8780-461D-9091-E074B0A3C956}"/>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9434" t="20278" b="22673"/>
          <a:stretch/>
        </p:blipFill>
        <p:spPr>
          <a:xfrm>
            <a:off x="-4696" y="-1"/>
            <a:ext cx="4896735" cy="4385949"/>
          </a:xfrm>
          <a:prstGeom prst="rect">
            <a:avLst/>
          </a:prstGeom>
        </p:spPr>
      </p:pic>
    </p:spTree>
    <p:extLst>
      <p:ext uri="{BB962C8B-B14F-4D97-AF65-F5344CB8AC3E}">
        <p14:creationId xmlns:p14="http://schemas.microsoft.com/office/powerpoint/2010/main" val="3061950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Introduction">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1362075" y="1671639"/>
            <a:ext cx="5111750" cy="1204912"/>
          </a:xfrm>
        </p:spPr>
        <p:txBody>
          <a:bodyPr anchor="b">
            <a:normAutofit/>
          </a:bodyPr>
          <a:lstStyle>
            <a:lvl1pPr>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1362075" y="3660774"/>
            <a:ext cx="5111750" cy="1525588"/>
          </a:xfrm>
        </p:spPr>
        <p:txBody>
          <a:bodyPr>
            <a:normAutofit/>
          </a:bodyPr>
          <a:lstStyle>
            <a:lvl1pPr marL="0" indent="0">
              <a:lnSpc>
                <a:spcPct val="100000"/>
              </a:lnSpc>
              <a:buNone/>
              <a:defRPr sz="1400" spc="50" baseline="0">
                <a:solidFill>
                  <a:schemeClr val="tx1">
                    <a:lumMod val="75000"/>
                    <a:lumOff val="2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cxnSp>
        <p:nvCxnSpPr>
          <p:cNvPr id="14" name="Straight Connector 13">
            <a:extLst>
              <a:ext uri="{FF2B5EF4-FFF2-40B4-BE49-F238E27FC236}">
                <a16:creationId xmlns:a16="http://schemas.microsoft.com/office/drawing/2014/main" id="{49FBD260-5143-4B12-B9F8-33E48D548909}"/>
              </a:ext>
            </a:extLst>
          </p:cNvPr>
          <p:cNvCxnSpPr/>
          <p:nvPr/>
        </p:nvCxnSpPr>
        <p:spPr>
          <a:xfrm>
            <a:off x="9096375" y="1497012"/>
            <a:ext cx="3095625" cy="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87F08D6-2CA7-4A5A-BE34-07113DCA535D}"/>
              </a:ext>
            </a:extLst>
          </p:cNvPr>
          <p:cNvCxnSpPr/>
          <p:nvPr/>
        </p:nvCxnSpPr>
        <p:spPr>
          <a:xfrm flipH="1">
            <a:off x="6953250" y="-25401"/>
            <a:ext cx="3790950" cy="6902451"/>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9" name="Date Placeholder 6">
            <a:extLst>
              <a:ext uri="{FF2B5EF4-FFF2-40B4-BE49-F238E27FC236}">
                <a16:creationId xmlns:a16="http://schemas.microsoft.com/office/drawing/2014/main" id="{70146B66-4F07-44BE-8AAB-48EA5170DA81}"/>
              </a:ext>
            </a:extLst>
          </p:cNvPr>
          <p:cNvSpPr>
            <a:spLocks noGrp="1"/>
          </p:cNvSpPr>
          <p:nvPr>
            <p:ph type="dt" sz="half" idx="10"/>
          </p:nvPr>
        </p:nvSpPr>
        <p:spPr>
          <a:xfrm>
            <a:off x="838200" y="6356350"/>
            <a:ext cx="2743200" cy="365125"/>
          </a:xfrm>
        </p:spPr>
        <p:txBody>
          <a:bodyPr/>
          <a:lstStyle>
            <a:lvl1pPr>
              <a:defRPr sz="900"/>
            </a:lvl1pPr>
          </a:lstStyle>
          <a:p>
            <a:r>
              <a:rPr lang="en-US"/>
              <a:t>20XX</a:t>
            </a:r>
          </a:p>
        </p:txBody>
      </p:sp>
      <p:sp>
        <p:nvSpPr>
          <p:cNvPr id="10" name="Footer Placeholder 7">
            <a:extLst>
              <a:ext uri="{FF2B5EF4-FFF2-40B4-BE49-F238E27FC236}">
                <a16:creationId xmlns:a16="http://schemas.microsoft.com/office/drawing/2014/main" id="{3A927BE5-2F4C-4EBD-9093-C4ED6E3025B1}"/>
              </a:ext>
            </a:extLst>
          </p:cNvPr>
          <p:cNvSpPr>
            <a:spLocks noGrp="1"/>
          </p:cNvSpPr>
          <p:nvPr>
            <p:ph type="ftr" sz="quarter" idx="11"/>
          </p:nvPr>
        </p:nvSpPr>
        <p:spPr>
          <a:xfrm>
            <a:off x="5224463" y="6356350"/>
            <a:ext cx="1743075" cy="365125"/>
          </a:xfrm>
        </p:spPr>
        <p:txBody>
          <a:bodyPr/>
          <a:lstStyle>
            <a:lvl1pPr>
              <a:defRPr sz="900"/>
            </a:lvl1pPr>
          </a:lstStyle>
          <a:p>
            <a:r>
              <a:rPr lang="en-US"/>
              <a:t>3</a:t>
            </a:r>
          </a:p>
        </p:txBody>
      </p:sp>
      <p:sp>
        <p:nvSpPr>
          <p:cNvPr id="11" name="Slide Number Placeholder 8">
            <a:extLst>
              <a:ext uri="{FF2B5EF4-FFF2-40B4-BE49-F238E27FC236}">
                <a16:creationId xmlns:a16="http://schemas.microsoft.com/office/drawing/2014/main" id="{C4C1336B-CF5E-42FF-80E8-7D33A2D64E17}"/>
              </a:ext>
            </a:extLst>
          </p:cNvPr>
          <p:cNvSpPr>
            <a:spLocks noGrp="1"/>
          </p:cNvSpPr>
          <p:nvPr>
            <p:ph type="sldNum" sz="quarter" idx="12"/>
          </p:nvPr>
        </p:nvSpPr>
        <p:spPr>
          <a:xfrm>
            <a:off x="8610600" y="6356350"/>
            <a:ext cx="2743200" cy="365125"/>
          </a:xfrm>
        </p:spPr>
        <p:txBody>
          <a:bodyPr/>
          <a:lstStyle>
            <a:lvl1pPr>
              <a:defRPr sz="900"/>
            </a:lvl1pPr>
          </a:lstStyle>
          <a:p>
            <a:fld id="{B5CEABB6-07DC-46E8-9B57-56EC44A396E5}" type="slidenum">
              <a:rPr lang="en-US" smtClean="0"/>
              <a:t>‹#›</a:t>
            </a:fld>
            <a:endParaRPr lang="en-US"/>
          </a:p>
        </p:txBody>
      </p:sp>
    </p:spTree>
    <p:extLst>
      <p:ext uri="{BB962C8B-B14F-4D97-AF65-F5344CB8AC3E}">
        <p14:creationId xmlns:p14="http://schemas.microsoft.com/office/powerpoint/2010/main" val="1293278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Break">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2571235"/>
            <a:ext cx="4179570" cy="1715531"/>
          </a:xfrm>
        </p:spPr>
        <p:txBody>
          <a:bodyPr anchor="ctr">
            <a:noAutofit/>
          </a:bodyPr>
          <a:lstStyle>
            <a:lvl1pPr algn="l">
              <a:defRPr sz="3600" spc="150" baseline="0">
                <a:solidFill>
                  <a:schemeClr val="tx1">
                    <a:lumMod val="75000"/>
                    <a:lumOff val="25000"/>
                  </a:schemeClr>
                </a:solidFill>
              </a:defRPr>
            </a:lvl1pPr>
          </a:lstStyle>
          <a:p>
            <a:r>
              <a:rPr lang="en-US"/>
              <a:t>CLICK TO EDIT MASTER TITLE STYLE</a:t>
            </a:r>
          </a:p>
        </p:txBody>
      </p:sp>
      <p:pic>
        <p:nvPicPr>
          <p:cNvPr id="5" name="Graphic 4">
            <a:extLst>
              <a:ext uri="{FF2B5EF4-FFF2-40B4-BE49-F238E27FC236}">
                <a16:creationId xmlns:a16="http://schemas.microsoft.com/office/drawing/2014/main" id="{F05D2CCB-CCFC-4A8A-ADA9-C1E4D13B968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828675"/>
            <a:ext cx="5876925" cy="5200650"/>
          </a:xfrm>
          <a:prstGeom prst="rect">
            <a:avLst/>
          </a:prstGeom>
        </p:spPr>
      </p:pic>
    </p:spTree>
    <p:extLst>
      <p:ext uri="{BB962C8B-B14F-4D97-AF65-F5344CB8AC3E}">
        <p14:creationId xmlns:p14="http://schemas.microsoft.com/office/powerpoint/2010/main" val="3228668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AEE644D4-F9A4-4237-BD5C-4B97ABA9337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0"/>
            <a:ext cx="5581650" cy="6858000"/>
          </a:xfrm>
          <a:prstGeom prst="rect">
            <a:avLst/>
          </a:prstGeom>
        </p:spPr>
      </p:pic>
      <p:sp>
        <p:nvSpPr>
          <p:cNvPr id="2" name="Title 1">
            <a:extLst>
              <a:ext uri="{FF2B5EF4-FFF2-40B4-BE49-F238E27FC236}">
                <a16:creationId xmlns:a16="http://schemas.microsoft.com/office/drawing/2014/main" id="{C2FF67A8-55FA-435D-A18C-96D63D22B53E}"/>
              </a:ext>
            </a:extLst>
          </p:cNvPr>
          <p:cNvSpPr>
            <a:spLocks noGrp="1"/>
          </p:cNvSpPr>
          <p:nvPr>
            <p:ph type="title" hasCustomPrompt="1"/>
          </p:nvPr>
        </p:nvSpPr>
        <p:spPr>
          <a:xfrm>
            <a:off x="5920169" y="1152771"/>
            <a:ext cx="5431971" cy="846301"/>
          </a:xfrm>
        </p:spPr>
        <p:txBody>
          <a:bodyPr anchor="t">
            <a:normAutofit/>
          </a:bodyPr>
          <a:lstStyle>
            <a:lvl1pPr>
              <a:defRPr lang="en-US" sz="2800" kern="1200" cap="all" spc="150" baseline="0" dirty="0">
                <a:solidFill>
                  <a:schemeClr val="tx1">
                    <a:lumMod val="75000"/>
                    <a:lumOff val="25000"/>
                  </a:schemeClr>
                </a:solidFill>
                <a:latin typeface="+mj-lt"/>
                <a:ea typeface="+mj-ea"/>
                <a:cs typeface="+mj-cs"/>
              </a:defRPr>
            </a:lvl1pPr>
          </a:lstStyle>
          <a:p>
            <a:r>
              <a:rPr lang="en-US"/>
              <a:t>CLICK TO EDIT MASTER TITLE STYLE</a:t>
            </a:r>
          </a:p>
        </p:txBody>
      </p:sp>
      <p:cxnSp>
        <p:nvCxnSpPr>
          <p:cNvPr id="9" name="Straight Connector 8">
            <a:extLst>
              <a:ext uri="{FF2B5EF4-FFF2-40B4-BE49-F238E27FC236}">
                <a16:creationId xmlns:a16="http://schemas.microsoft.com/office/drawing/2014/main" id="{BDAC7E4E-FE06-4E90-8107-6B543E5515ED}"/>
              </a:ext>
            </a:extLst>
          </p:cNvPr>
          <p:cNvCxnSpPr/>
          <p:nvPr/>
        </p:nvCxnSpPr>
        <p:spPr>
          <a:xfrm flipV="1">
            <a:off x="2209800" y="0"/>
            <a:ext cx="2438400" cy="685800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Text Placeholder 15">
            <a:extLst>
              <a:ext uri="{FF2B5EF4-FFF2-40B4-BE49-F238E27FC236}">
                <a16:creationId xmlns:a16="http://schemas.microsoft.com/office/drawing/2014/main" id="{3864668D-D640-4ABF-BB9A-D60176660F07}"/>
              </a:ext>
            </a:extLst>
          </p:cNvPr>
          <p:cNvSpPr>
            <a:spLocks noGrp="1"/>
          </p:cNvSpPr>
          <p:nvPr>
            <p:ph type="body" sz="quarter" idx="13" hasCustomPrompt="1"/>
          </p:nvPr>
        </p:nvSpPr>
        <p:spPr>
          <a:xfrm>
            <a:off x="5922254" y="2469515"/>
            <a:ext cx="5433204" cy="365125"/>
          </a:xfrm>
        </p:spPr>
        <p:txBody>
          <a:bodyPr>
            <a:normAutofit/>
          </a:bodyPr>
          <a:lstStyle>
            <a:lvl1pPr marL="0" indent="0">
              <a:buNone/>
              <a:defRPr lang="en-US" sz="2000" kern="1200" cap="all"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12" name="Text Placeholder 18">
            <a:extLst>
              <a:ext uri="{FF2B5EF4-FFF2-40B4-BE49-F238E27FC236}">
                <a16:creationId xmlns:a16="http://schemas.microsoft.com/office/drawing/2014/main" id="{2E289D5A-B06B-43D4-A3CA-3B06C4D49FDD}"/>
              </a:ext>
            </a:extLst>
          </p:cNvPr>
          <p:cNvSpPr>
            <a:spLocks noGrp="1"/>
          </p:cNvSpPr>
          <p:nvPr>
            <p:ph type="body" sz="quarter" idx="15" hasCustomPrompt="1"/>
          </p:nvPr>
        </p:nvSpPr>
        <p:spPr>
          <a:xfrm>
            <a:off x="5921828" y="2798940"/>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13" name="Text Placeholder 15">
            <a:extLst>
              <a:ext uri="{FF2B5EF4-FFF2-40B4-BE49-F238E27FC236}">
                <a16:creationId xmlns:a16="http://schemas.microsoft.com/office/drawing/2014/main" id="{1DCC2995-DE17-436D-82AE-6E107865CB79}"/>
              </a:ext>
            </a:extLst>
          </p:cNvPr>
          <p:cNvSpPr>
            <a:spLocks noGrp="1"/>
          </p:cNvSpPr>
          <p:nvPr>
            <p:ph type="body" sz="quarter" idx="23" hasCustomPrompt="1"/>
          </p:nvPr>
        </p:nvSpPr>
        <p:spPr>
          <a:xfrm>
            <a:off x="5922254" y="3569311"/>
            <a:ext cx="5433204" cy="365125"/>
          </a:xfrm>
        </p:spPr>
        <p:txBody>
          <a:bodyPr>
            <a:normAutofit/>
          </a:bodyPr>
          <a:lstStyle>
            <a:lvl1pPr marL="0" indent="0">
              <a:buNone/>
              <a:defRPr lang="en-US" sz="2000" kern="1200" cap="all"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14" name="Text Placeholder 18">
            <a:extLst>
              <a:ext uri="{FF2B5EF4-FFF2-40B4-BE49-F238E27FC236}">
                <a16:creationId xmlns:a16="http://schemas.microsoft.com/office/drawing/2014/main" id="{C7E70A65-1FB1-4F42-854B-8213ED73F792}"/>
              </a:ext>
            </a:extLst>
          </p:cNvPr>
          <p:cNvSpPr>
            <a:spLocks noGrp="1"/>
          </p:cNvSpPr>
          <p:nvPr>
            <p:ph type="body" sz="quarter" idx="24" hasCustomPrompt="1"/>
          </p:nvPr>
        </p:nvSpPr>
        <p:spPr>
          <a:xfrm>
            <a:off x="5921828" y="3898736"/>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15" name="Text Placeholder 15">
            <a:extLst>
              <a:ext uri="{FF2B5EF4-FFF2-40B4-BE49-F238E27FC236}">
                <a16:creationId xmlns:a16="http://schemas.microsoft.com/office/drawing/2014/main" id="{45657994-DC61-4DEB-BB2B-65DFCA997AF1}"/>
              </a:ext>
            </a:extLst>
          </p:cNvPr>
          <p:cNvSpPr>
            <a:spLocks noGrp="1"/>
          </p:cNvSpPr>
          <p:nvPr>
            <p:ph type="body" sz="quarter" idx="25" hasCustomPrompt="1"/>
          </p:nvPr>
        </p:nvSpPr>
        <p:spPr>
          <a:xfrm>
            <a:off x="5922254" y="4669107"/>
            <a:ext cx="5433204" cy="365125"/>
          </a:xfrm>
        </p:spPr>
        <p:txBody>
          <a:bodyPr>
            <a:normAutofit/>
          </a:bodyPr>
          <a:lstStyle>
            <a:lvl1pPr marL="0" indent="0">
              <a:buNone/>
              <a:defRPr lang="en-US" sz="2000" kern="1200" cap="all"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16" name="Text Placeholder 18">
            <a:extLst>
              <a:ext uri="{FF2B5EF4-FFF2-40B4-BE49-F238E27FC236}">
                <a16:creationId xmlns:a16="http://schemas.microsoft.com/office/drawing/2014/main" id="{18397EE2-60CD-47FD-AF8F-83A5324D9D18}"/>
              </a:ext>
            </a:extLst>
          </p:cNvPr>
          <p:cNvSpPr>
            <a:spLocks noGrp="1"/>
          </p:cNvSpPr>
          <p:nvPr>
            <p:ph type="body" sz="quarter" idx="26" hasCustomPrompt="1"/>
          </p:nvPr>
        </p:nvSpPr>
        <p:spPr>
          <a:xfrm>
            <a:off x="5921828" y="4998532"/>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17" name="Date Placeholder 2">
            <a:extLst>
              <a:ext uri="{FF2B5EF4-FFF2-40B4-BE49-F238E27FC236}">
                <a16:creationId xmlns:a16="http://schemas.microsoft.com/office/drawing/2014/main" id="{1E25EFF1-65C7-4F93-8740-46885C6BEA57}"/>
              </a:ext>
            </a:extLst>
          </p:cNvPr>
          <p:cNvSpPr>
            <a:spLocks noGrp="1"/>
          </p:cNvSpPr>
          <p:nvPr>
            <p:ph type="dt" sz="half" idx="20"/>
          </p:nvPr>
        </p:nvSpPr>
        <p:spPr>
          <a:xfrm>
            <a:off x="5919680" y="6356350"/>
            <a:ext cx="947516" cy="365125"/>
          </a:xfrm>
        </p:spPr>
        <p:txBody>
          <a:bodyPr/>
          <a:lstStyle>
            <a:lvl1pPr>
              <a:defRPr sz="900"/>
            </a:lvl1pPr>
          </a:lstStyle>
          <a:p>
            <a:r>
              <a:rPr lang="en-US"/>
              <a:t>20XX</a:t>
            </a:r>
          </a:p>
        </p:txBody>
      </p:sp>
      <p:sp>
        <p:nvSpPr>
          <p:cNvPr id="18" name="Footer Placeholder 3">
            <a:extLst>
              <a:ext uri="{FF2B5EF4-FFF2-40B4-BE49-F238E27FC236}">
                <a16:creationId xmlns:a16="http://schemas.microsoft.com/office/drawing/2014/main" id="{C16D80BF-B599-4FC0-ABD5-98777872FE5F}"/>
              </a:ext>
            </a:extLst>
          </p:cNvPr>
          <p:cNvSpPr>
            <a:spLocks noGrp="1"/>
          </p:cNvSpPr>
          <p:nvPr>
            <p:ph type="ftr" sz="quarter" idx="21"/>
          </p:nvPr>
        </p:nvSpPr>
        <p:spPr>
          <a:xfrm>
            <a:off x="7161955" y="6356350"/>
            <a:ext cx="3243942" cy="365125"/>
          </a:xfrm>
        </p:spPr>
        <p:txBody>
          <a:bodyPr/>
          <a:lstStyle>
            <a:lvl1pPr>
              <a:defRPr sz="900"/>
            </a:lvl1pPr>
          </a:lstStyle>
          <a:p>
            <a:r>
              <a:rPr lang="en-US"/>
              <a:t>3</a:t>
            </a:r>
          </a:p>
        </p:txBody>
      </p:sp>
      <p:sp>
        <p:nvSpPr>
          <p:cNvPr id="19" name="Slide Number Placeholder 4">
            <a:extLst>
              <a:ext uri="{FF2B5EF4-FFF2-40B4-BE49-F238E27FC236}">
                <a16:creationId xmlns:a16="http://schemas.microsoft.com/office/drawing/2014/main" id="{F64421B1-FF90-4939-90BD-8206DE5036D0}"/>
              </a:ext>
            </a:extLst>
          </p:cNvPr>
          <p:cNvSpPr>
            <a:spLocks noGrp="1"/>
          </p:cNvSpPr>
          <p:nvPr>
            <p:ph type="sldNum" sz="quarter" idx="22"/>
          </p:nvPr>
        </p:nvSpPr>
        <p:spPr>
          <a:xfrm>
            <a:off x="10700656" y="6356350"/>
            <a:ext cx="653143" cy="365125"/>
          </a:xfrm>
        </p:spPr>
        <p:txBody>
          <a:bodyPr/>
          <a:lstStyle>
            <a:lvl1pPr>
              <a:defRPr sz="900"/>
            </a:lvl1pPr>
          </a:lstStyle>
          <a:p>
            <a:fld id="{B5CEABB6-07DC-46E8-9B57-56EC44A396E5}" type="slidenum">
              <a:rPr lang="en-US" smtClean="0"/>
              <a:pPr/>
              <a:t>‹#›</a:t>
            </a:fld>
            <a:endParaRPr lang="en-US"/>
          </a:p>
        </p:txBody>
      </p:sp>
    </p:spTree>
    <p:extLst>
      <p:ext uri="{BB962C8B-B14F-4D97-AF65-F5344CB8AC3E}">
        <p14:creationId xmlns:p14="http://schemas.microsoft.com/office/powerpoint/2010/main" val="264798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30-Oct-24</a:t>
            </a:fld>
            <a:endParaRPr lang="en-US"/>
          </a:p>
        </p:txBody>
      </p:sp>
      <p:sp>
        <p:nvSpPr>
          <p:cNvPr id="5" name="Footer Placeholder 4"/>
          <p:cNvSpPr>
            <a:spLocks noGrp="1"/>
          </p:cNvSpPr>
          <p:nvPr>
            <p:ph type="ftr" sz="quarter" idx="11"/>
          </p:nvPr>
        </p:nvSpPr>
        <p:spPr/>
        <p:txBody>
          <a:bodyPr/>
          <a:lstStyle/>
          <a:p>
            <a:r>
              <a:rPr lang="en-US"/>
              <a:t>3</a:t>
            </a:r>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hree Conten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cap="all"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243104" y="2776936"/>
            <a:ext cx="2882475" cy="823912"/>
          </a:xfrm>
        </p:spPr>
        <p:txBody>
          <a:bodyPr anchor="b">
            <a:noAutofit/>
          </a:bodyPr>
          <a:lstStyle>
            <a:lvl1pPr marL="0" indent="0">
              <a:buNone/>
              <a:defRPr lang="en-US" sz="2000" kern="1200" cap="all"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1243104" y="3834606"/>
            <a:ext cx="2882475" cy="1997867"/>
          </a:xfrm>
        </p:spPr>
        <p:txBody>
          <a:bodyPr>
            <a:normAutofit/>
          </a:bodyPr>
          <a:lstStyle>
            <a:lvl1pPr marL="0" indent="0">
              <a:lnSpc>
                <a:spcPct val="100000"/>
              </a:lnSpc>
              <a:buNone/>
              <a:defRPr sz="1400" spc="50" baseline="0">
                <a:solidFill>
                  <a:schemeClr val="tx1">
                    <a:lumMod val="75000"/>
                    <a:lumOff val="25000"/>
                  </a:schemeClr>
                </a:solidFill>
              </a:defRPr>
            </a:lvl1pPr>
            <a:lvl2pPr marL="457200" indent="0">
              <a:lnSpc>
                <a:spcPct val="100000"/>
              </a:lnSpc>
              <a:buNone/>
              <a:defRPr sz="1400" spc="50" baseline="0">
                <a:solidFill>
                  <a:schemeClr val="tx1">
                    <a:lumMod val="75000"/>
                    <a:lumOff val="25000"/>
                  </a:schemeClr>
                </a:solidFill>
              </a:defRPr>
            </a:lvl2pPr>
            <a:lvl3pPr marL="914400" indent="0">
              <a:lnSpc>
                <a:spcPct val="100000"/>
              </a:lnSpc>
              <a:buNone/>
              <a:defRPr sz="1400" spc="50" baseline="0">
                <a:solidFill>
                  <a:schemeClr val="tx1">
                    <a:lumMod val="75000"/>
                    <a:lumOff val="25000"/>
                  </a:schemeClr>
                </a:solidFill>
              </a:defRPr>
            </a:lvl3pPr>
            <a:lvl4pPr marL="1371600" indent="0">
              <a:lnSpc>
                <a:spcPct val="100000"/>
              </a:lnSpc>
              <a:buNone/>
              <a:defRPr sz="1400" spc="50" baseline="0">
                <a:solidFill>
                  <a:schemeClr val="tx1">
                    <a:lumMod val="75000"/>
                    <a:lumOff val="25000"/>
                  </a:schemeClr>
                </a:solidFill>
              </a:defRPr>
            </a:lvl4pPr>
            <a:lvl5pPr marL="1828800" indent="0">
              <a:lnSpc>
                <a:spcPct val="100000"/>
              </a:lnSpc>
              <a:buNone/>
              <a:defRPr sz="1400" spc="50" baseline="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4647665" y="2776936"/>
            <a:ext cx="2896671" cy="823912"/>
          </a:xfrm>
        </p:spPr>
        <p:txBody>
          <a:bodyPr anchor="b">
            <a:noAutofit/>
          </a:bodyPr>
          <a:lstStyle>
            <a:lvl1pPr marL="0" indent="0">
              <a:buNone/>
              <a:defRPr lang="en-US" sz="2000" kern="1200" cap="all"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4647665" y="3834606"/>
            <a:ext cx="2896671" cy="1997867"/>
          </a:xfrm>
        </p:spPr>
        <p:txBody>
          <a:bodyPr>
            <a:normAutofit/>
          </a:bodyPr>
          <a:lstStyle>
            <a:lvl1pPr marL="0" indent="0">
              <a:lnSpc>
                <a:spcPct val="100000"/>
              </a:lnSpc>
              <a:buNone/>
              <a:defRPr sz="1400" spc="50" baseline="0">
                <a:solidFill>
                  <a:schemeClr val="tx1">
                    <a:lumMod val="75000"/>
                    <a:lumOff val="25000"/>
                  </a:schemeClr>
                </a:solidFill>
              </a:defRPr>
            </a:lvl1pPr>
            <a:lvl2pPr marL="457200" indent="0">
              <a:lnSpc>
                <a:spcPct val="100000"/>
              </a:lnSpc>
              <a:buNone/>
              <a:defRPr sz="1400" spc="50" baseline="0">
                <a:solidFill>
                  <a:schemeClr val="tx1">
                    <a:lumMod val="75000"/>
                    <a:lumOff val="25000"/>
                  </a:schemeClr>
                </a:solidFill>
              </a:defRPr>
            </a:lvl2pPr>
            <a:lvl3pPr marL="914400" indent="0">
              <a:lnSpc>
                <a:spcPct val="100000"/>
              </a:lnSpc>
              <a:buNone/>
              <a:defRPr sz="1400" spc="50" baseline="0">
                <a:solidFill>
                  <a:schemeClr val="tx1">
                    <a:lumMod val="75000"/>
                    <a:lumOff val="25000"/>
                  </a:schemeClr>
                </a:solidFill>
              </a:defRPr>
            </a:lvl3pPr>
            <a:lvl4pPr marL="1371600" indent="0">
              <a:lnSpc>
                <a:spcPct val="100000"/>
              </a:lnSpc>
              <a:buNone/>
              <a:defRPr sz="1400" spc="50" baseline="0">
                <a:solidFill>
                  <a:schemeClr val="tx1">
                    <a:lumMod val="75000"/>
                    <a:lumOff val="25000"/>
                  </a:schemeClr>
                </a:solidFill>
              </a:defRPr>
            </a:lvl4pPr>
            <a:lvl5pPr marL="1828800" indent="0">
              <a:lnSpc>
                <a:spcPct val="100000"/>
              </a:lnSpc>
              <a:buNone/>
              <a:defRPr sz="1400" spc="50" baseline="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2">
            <a:extLst>
              <a:ext uri="{FF2B5EF4-FFF2-40B4-BE49-F238E27FC236}">
                <a16:creationId xmlns:a16="http://schemas.microsoft.com/office/drawing/2014/main" id="{1F60A771-8BBC-4565-AB09-402DA7CB2780}"/>
              </a:ext>
            </a:extLst>
          </p:cNvPr>
          <p:cNvSpPr>
            <a:spLocks noGrp="1"/>
          </p:cNvSpPr>
          <p:nvPr>
            <p:ph type="body" idx="13" hasCustomPrompt="1"/>
          </p:nvPr>
        </p:nvSpPr>
        <p:spPr>
          <a:xfrm>
            <a:off x="8066421" y="2776936"/>
            <a:ext cx="2882475" cy="823912"/>
          </a:xfrm>
        </p:spPr>
        <p:txBody>
          <a:bodyPr anchor="b">
            <a:noAutofit/>
          </a:bodyPr>
          <a:lstStyle>
            <a:lvl1pPr marL="0" indent="0">
              <a:buNone/>
              <a:defRPr lang="en-US" sz="2000" kern="1200" cap="all"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8066421" y="3834606"/>
            <a:ext cx="2882475" cy="1997867"/>
          </a:xfrm>
        </p:spPr>
        <p:txBody>
          <a:bodyPr>
            <a:normAutofit/>
          </a:bodyPr>
          <a:lstStyle>
            <a:lvl1pPr marL="0" indent="0">
              <a:lnSpc>
                <a:spcPct val="100000"/>
              </a:lnSpc>
              <a:buNone/>
              <a:defRPr sz="1400" spc="50" baseline="0">
                <a:solidFill>
                  <a:schemeClr val="tx1">
                    <a:lumMod val="75000"/>
                    <a:lumOff val="25000"/>
                  </a:schemeClr>
                </a:solidFill>
              </a:defRPr>
            </a:lvl1pPr>
            <a:lvl2pPr marL="457200" indent="0">
              <a:lnSpc>
                <a:spcPct val="100000"/>
              </a:lnSpc>
              <a:buNone/>
              <a:defRPr sz="1400" spc="50" baseline="0">
                <a:solidFill>
                  <a:schemeClr val="tx1">
                    <a:lumMod val="75000"/>
                    <a:lumOff val="25000"/>
                  </a:schemeClr>
                </a:solidFill>
              </a:defRPr>
            </a:lvl2pPr>
            <a:lvl3pPr marL="914400" indent="0">
              <a:lnSpc>
                <a:spcPct val="100000"/>
              </a:lnSpc>
              <a:buNone/>
              <a:defRPr sz="1400" spc="50" baseline="0">
                <a:solidFill>
                  <a:schemeClr val="tx1">
                    <a:lumMod val="75000"/>
                    <a:lumOff val="25000"/>
                  </a:schemeClr>
                </a:solidFill>
              </a:defRPr>
            </a:lvl3pPr>
            <a:lvl4pPr marL="1371600" indent="0">
              <a:lnSpc>
                <a:spcPct val="100000"/>
              </a:lnSpc>
              <a:buNone/>
              <a:defRPr sz="1400" spc="50" baseline="0">
                <a:solidFill>
                  <a:schemeClr val="tx1">
                    <a:lumMod val="75000"/>
                    <a:lumOff val="25000"/>
                  </a:schemeClr>
                </a:solidFill>
              </a:defRPr>
            </a:lvl4pPr>
            <a:lvl5pPr marL="1828800" indent="0">
              <a:lnSpc>
                <a:spcPct val="100000"/>
              </a:lnSpc>
              <a:buNone/>
              <a:defRPr sz="1400" spc="50" baseline="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a:t>3</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a:p>
        </p:txBody>
      </p:sp>
      <p:cxnSp>
        <p:nvCxnSpPr>
          <p:cNvPr id="16" name="Straight Connector 15">
            <a:extLst>
              <a:ext uri="{FF2B5EF4-FFF2-40B4-BE49-F238E27FC236}">
                <a16:creationId xmlns:a16="http://schemas.microsoft.com/office/drawing/2014/main" id="{463D7850-C2A6-43CE-BBE4-8E81A0A593BF}"/>
              </a:ext>
              <a:ext uri="{C183D7F6-B498-43B3-948B-1728B52AA6E4}">
                <adec:decorative xmlns:adec="http://schemas.microsoft.com/office/drawing/2017/decorative" val="1"/>
              </a:ext>
            </a:extLst>
          </p:cNvPr>
          <p:cNvCxnSpPr>
            <a:cxnSpLocks/>
          </p:cNvCxnSpPr>
          <p:nvPr/>
        </p:nvCxnSpPr>
        <p:spPr>
          <a:xfrm flipH="1">
            <a:off x="0" y="0"/>
            <a:ext cx="1238250" cy="3105150"/>
          </a:xfrm>
          <a:prstGeom prst="line">
            <a:avLst/>
          </a:prstGeom>
          <a:ln w="31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BAD3E03-2E3B-440C-9105-6F9D33006D66}"/>
              </a:ext>
              <a:ext uri="{C183D7F6-B498-43B3-948B-1728B52AA6E4}">
                <adec:decorative xmlns:adec="http://schemas.microsoft.com/office/drawing/2017/decorative" val="1"/>
              </a:ext>
            </a:extLst>
          </p:cNvPr>
          <p:cNvCxnSpPr>
            <a:cxnSpLocks/>
          </p:cNvCxnSpPr>
          <p:nvPr/>
        </p:nvCxnSpPr>
        <p:spPr>
          <a:xfrm flipH="1">
            <a:off x="0" y="0"/>
            <a:ext cx="2238376" cy="247650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31895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Market comparison">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cap="all"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063855" y="3064615"/>
            <a:ext cx="1240971" cy="823912"/>
          </a:xfrm>
        </p:spPr>
        <p:txBody>
          <a:bodyPr anchor="ctr">
            <a:noAutofit/>
          </a:bodyPr>
          <a:lstStyle>
            <a:lvl1pPr marL="0" indent="0" algn="ctr">
              <a:buNone/>
              <a:defRPr lang="en-US" sz="4000" kern="1200" cap="all"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23" name="Text Placeholder 2">
            <a:extLst>
              <a:ext uri="{FF2B5EF4-FFF2-40B4-BE49-F238E27FC236}">
                <a16:creationId xmlns:a16="http://schemas.microsoft.com/office/drawing/2014/main" id="{A066E2EA-C6EA-4A02-818E-33BD582D92E7}"/>
              </a:ext>
            </a:extLst>
          </p:cNvPr>
          <p:cNvSpPr>
            <a:spLocks noGrp="1"/>
          </p:cNvSpPr>
          <p:nvPr>
            <p:ph type="body" idx="15" hasCustomPrompt="1"/>
          </p:nvPr>
        </p:nvSpPr>
        <p:spPr>
          <a:xfrm>
            <a:off x="5475514" y="3064615"/>
            <a:ext cx="1240971" cy="823912"/>
          </a:xfrm>
        </p:spPr>
        <p:txBody>
          <a:bodyPr anchor="ctr">
            <a:noAutofit/>
          </a:bodyPr>
          <a:lstStyle>
            <a:lvl1pPr marL="0" indent="0" algn="ctr">
              <a:buNone/>
              <a:defRPr lang="en-US" sz="4000" kern="1200" cap="all"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24" name="Text Placeholder 2">
            <a:extLst>
              <a:ext uri="{FF2B5EF4-FFF2-40B4-BE49-F238E27FC236}">
                <a16:creationId xmlns:a16="http://schemas.microsoft.com/office/drawing/2014/main" id="{97B9C3B0-3522-407C-B662-631E19ECC95F}"/>
              </a:ext>
            </a:extLst>
          </p:cNvPr>
          <p:cNvSpPr>
            <a:spLocks noGrp="1"/>
          </p:cNvSpPr>
          <p:nvPr>
            <p:ph type="body" idx="16" hasCustomPrompt="1"/>
          </p:nvPr>
        </p:nvSpPr>
        <p:spPr>
          <a:xfrm>
            <a:off x="8887174" y="3064615"/>
            <a:ext cx="1240971" cy="823912"/>
          </a:xfrm>
        </p:spPr>
        <p:txBody>
          <a:bodyPr anchor="ctr">
            <a:noAutofit/>
          </a:bodyPr>
          <a:lstStyle>
            <a:lvl1pPr marL="0" indent="0" algn="ctr">
              <a:buNone/>
              <a:defRPr lang="en-US" sz="4000" kern="1200" cap="all"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1129698" y="4824188"/>
            <a:ext cx="3124093" cy="462927"/>
          </a:xfrm>
        </p:spPr>
        <p:txBody>
          <a:bodyPr>
            <a:noAutofit/>
          </a:bodyPr>
          <a:lstStyle>
            <a:lvl1pPr marL="0" indent="0" algn="ctr">
              <a:lnSpc>
                <a:spcPct val="100000"/>
              </a:lnSpc>
              <a:buNone/>
              <a:defRPr sz="2000" cap="all" spc="50" baseline="0">
                <a:solidFill>
                  <a:schemeClr val="tx1">
                    <a:lumMod val="75000"/>
                    <a:lumOff val="25000"/>
                  </a:schemeClr>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4526261" y="4824188"/>
            <a:ext cx="3139479" cy="462927"/>
          </a:xfrm>
        </p:spPr>
        <p:txBody>
          <a:bodyPr>
            <a:normAutofit/>
          </a:bodyPr>
          <a:lstStyle>
            <a:lvl1pPr marL="0" indent="0" algn="ctr">
              <a:lnSpc>
                <a:spcPct val="100000"/>
              </a:lnSpc>
              <a:buNone/>
              <a:defRPr sz="2000" cap="all" spc="50" baseline="0">
                <a:solidFill>
                  <a:schemeClr val="tx1">
                    <a:lumMod val="75000"/>
                    <a:lumOff val="25000"/>
                  </a:schemeClr>
                </a:solidFill>
              </a:defRPr>
            </a:lvl1pPr>
            <a:lvl2pPr marL="457200" indent="0">
              <a:lnSpc>
                <a:spcPct val="100000"/>
              </a:lnSpc>
              <a:buNone/>
              <a:defRPr sz="2000" cap="all"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7938210" y="4824188"/>
            <a:ext cx="3124093" cy="462927"/>
          </a:xfrm>
        </p:spPr>
        <p:txBody>
          <a:bodyPr>
            <a:noAutofit/>
          </a:bodyPr>
          <a:lstStyle>
            <a:lvl1pPr marL="0" indent="0" algn="ctr">
              <a:lnSpc>
                <a:spcPct val="100000"/>
              </a:lnSpc>
              <a:buNone/>
              <a:defRPr sz="2000" cap="all" spc="50" baseline="0">
                <a:solidFill>
                  <a:schemeClr val="tx1">
                    <a:lumMod val="75000"/>
                    <a:lumOff val="25000"/>
                  </a:schemeClr>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a:t>
            </a:r>
          </a:p>
        </p:txBody>
      </p:sp>
      <p:pic>
        <p:nvPicPr>
          <p:cNvPr id="11" name="Graphic 10">
            <a:extLst>
              <a:ext uri="{FF2B5EF4-FFF2-40B4-BE49-F238E27FC236}">
                <a16:creationId xmlns:a16="http://schemas.microsoft.com/office/drawing/2014/main" id="{B38B0D13-BD5F-460B-B337-F4A9342026D0}"/>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465141" y="2358007"/>
            <a:ext cx="2438400" cy="2019300"/>
          </a:xfrm>
          <a:prstGeom prst="rect">
            <a:avLst/>
          </a:prstGeom>
        </p:spPr>
      </p:pic>
      <p:pic>
        <p:nvPicPr>
          <p:cNvPr id="13" name="Graphic 12">
            <a:extLst>
              <a:ext uri="{FF2B5EF4-FFF2-40B4-BE49-F238E27FC236}">
                <a16:creationId xmlns:a16="http://schemas.microsoft.com/office/drawing/2014/main" id="{BE72876B-D3DA-4462-9E24-3354D8D02A27}"/>
              </a:ext>
              <a:ext uri="{C183D7F6-B498-43B3-948B-1728B52AA6E4}">
                <adec:decorative xmlns:adec="http://schemas.microsoft.com/office/drawing/2017/decorative" val="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5000625" y="2531837"/>
            <a:ext cx="2190750" cy="1943100"/>
          </a:xfrm>
          <a:prstGeom prst="rect">
            <a:avLst/>
          </a:prstGeom>
        </p:spPr>
      </p:pic>
      <p:pic>
        <p:nvPicPr>
          <p:cNvPr id="15" name="Graphic 14">
            <a:extLst>
              <a:ext uri="{FF2B5EF4-FFF2-40B4-BE49-F238E27FC236}">
                <a16:creationId xmlns:a16="http://schemas.microsoft.com/office/drawing/2014/main" id="{14A539B6-6E3F-41BA-ACE2-76E8BB651636}"/>
              </a:ext>
              <a:ext uri="{C183D7F6-B498-43B3-948B-1728B52AA6E4}">
                <adec:decorative xmlns:adec="http://schemas.microsoft.com/office/drawing/2017/decorative" val="1"/>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8345608" y="2421056"/>
            <a:ext cx="2324100" cy="2057400"/>
          </a:xfrm>
          <a:prstGeom prst="rect">
            <a:avLst/>
          </a:prstGeom>
        </p:spPr>
      </p:pic>
      <p:sp>
        <p:nvSpPr>
          <p:cNvPr id="25" name="Content Placeholder 3">
            <a:extLst>
              <a:ext uri="{FF2B5EF4-FFF2-40B4-BE49-F238E27FC236}">
                <a16:creationId xmlns:a16="http://schemas.microsoft.com/office/drawing/2014/main" id="{82D8880F-3EAC-45C9-91F2-19A193791A18}"/>
              </a:ext>
            </a:extLst>
          </p:cNvPr>
          <p:cNvSpPr>
            <a:spLocks noGrp="1"/>
          </p:cNvSpPr>
          <p:nvPr>
            <p:ph sz="half" idx="17"/>
          </p:nvPr>
        </p:nvSpPr>
        <p:spPr>
          <a:xfrm>
            <a:off x="1129698" y="5280763"/>
            <a:ext cx="3124093" cy="462927"/>
          </a:xfrm>
        </p:spPr>
        <p:txBody>
          <a:bodyPr>
            <a:normAutofit/>
          </a:bodyPr>
          <a:lstStyle>
            <a:lvl1pPr marL="0" indent="0" algn="ctr">
              <a:lnSpc>
                <a:spcPct val="100000"/>
              </a:lnSpc>
              <a:buNone/>
              <a:defRPr sz="1400" cap="none" spc="50" baseline="0">
                <a:solidFill>
                  <a:schemeClr val="tx1">
                    <a:lumMod val="75000"/>
                    <a:lumOff val="25000"/>
                  </a:schemeClr>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sp>
        <p:nvSpPr>
          <p:cNvPr id="26" name="Content Placeholder 5">
            <a:extLst>
              <a:ext uri="{FF2B5EF4-FFF2-40B4-BE49-F238E27FC236}">
                <a16:creationId xmlns:a16="http://schemas.microsoft.com/office/drawing/2014/main" id="{9019518E-E850-403D-A5B5-4B53F8C4A56B}"/>
              </a:ext>
            </a:extLst>
          </p:cNvPr>
          <p:cNvSpPr>
            <a:spLocks noGrp="1"/>
          </p:cNvSpPr>
          <p:nvPr>
            <p:ph sz="quarter" idx="18"/>
          </p:nvPr>
        </p:nvSpPr>
        <p:spPr>
          <a:xfrm>
            <a:off x="4526261" y="5280763"/>
            <a:ext cx="3139479" cy="462927"/>
          </a:xfrm>
        </p:spPr>
        <p:txBody>
          <a:bodyPr>
            <a:normAutofit/>
          </a:bodyPr>
          <a:lstStyle>
            <a:lvl1pPr marL="0" indent="0" algn="ctr">
              <a:lnSpc>
                <a:spcPct val="100000"/>
              </a:lnSpc>
              <a:buNone/>
              <a:defRPr sz="1400" cap="none" spc="50" baseline="0">
                <a:solidFill>
                  <a:schemeClr val="tx1">
                    <a:lumMod val="75000"/>
                    <a:lumOff val="25000"/>
                  </a:schemeClr>
                </a:solidFill>
              </a:defRPr>
            </a:lvl1pPr>
            <a:lvl2pPr marL="457200" indent="0" algn="ctr">
              <a:lnSpc>
                <a:spcPct val="100000"/>
              </a:lnSpc>
              <a:buNone/>
              <a:defRPr sz="1400" cap="none" spc="50" baseline="0">
                <a:solidFill>
                  <a:schemeClr val="tx1">
                    <a:lumMod val="75000"/>
                    <a:lumOff val="25000"/>
                  </a:schemeClr>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a:p>
            <a:pPr lvl="1"/>
            <a:endParaRPr lang="en-US"/>
          </a:p>
        </p:txBody>
      </p:sp>
      <p:sp>
        <p:nvSpPr>
          <p:cNvPr id="27" name="Content Placeholder 3">
            <a:extLst>
              <a:ext uri="{FF2B5EF4-FFF2-40B4-BE49-F238E27FC236}">
                <a16:creationId xmlns:a16="http://schemas.microsoft.com/office/drawing/2014/main" id="{A8058154-45E5-403E-B714-AC85774F391F}"/>
              </a:ext>
            </a:extLst>
          </p:cNvPr>
          <p:cNvSpPr>
            <a:spLocks noGrp="1"/>
          </p:cNvSpPr>
          <p:nvPr>
            <p:ph sz="half" idx="19"/>
          </p:nvPr>
        </p:nvSpPr>
        <p:spPr>
          <a:xfrm>
            <a:off x="7938210" y="5280763"/>
            <a:ext cx="3124093" cy="462927"/>
          </a:xfrm>
        </p:spPr>
        <p:txBody>
          <a:bodyPr>
            <a:normAutofit/>
          </a:bodyPr>
          <a:lstStyle>
            <a:lvl1pPr marL="0" indent="0" algn="ctr">
              <a:lnSpc>
                <a:spcPct val="100000"/>
              </a:lnSpc>
              <a:buNone/>
              <a:defRPr sz="1400" cap="none" spc="50" baseline="0">
                <a:solidFill>
                  <a:schemeClr val="tx1">
                    <a:lumMod val="75000"/>
                    <a:lumOff val="25000"/>
                  </a:schemeClr>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a:t>3</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a:p>
        </p:txBody>
      </p:sp>
    </p:spTree>
    <p:extLst>
      <p:ext uri="{BB962C8B-B14F-4D97-AF65-F5344CB8AC3E}">
        <p14:creationId xmlns:p14="http://schemas.microsoft.com/office/powerpoint/2010/main" val="14426193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Two Conten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2933700" y="892177"/>
            <a:ext cx="8421688" cy="1325563"/>
          </a:xfrm>
        </p:spPr>
        <p:txBody>
          <a:bodyPr>
            <a:normAutofit/>
          </a:bodyPr>
          <a:lstStyle>
            <a:lvl1pPr>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933700" y="2776936"/>
            <a:ext cx="3924300" cy="823912"/>
          </a:xfrm>
        </p:spPr>
        <p:txBody>
          <a:bodyPr anchor="b">
            <a:noAutofit/>
          </a:bodyPr>
          <a:lstStyle>
            <a:lvl1pPr marL="0" indent="0">
              <a:buNone/>
              <a:defRPr lang="en-US" sz="20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2933700" y="3834606"/>
            <a:ext cx="3924300" cy="1997867"/>
          </a:xfrm>
        </p:spPr>
        <p:txBody>
          <a:bodyPr>
            <a:normAutofit/>
          </a:bodyPr>
          <a:lstStyle>
            <a:lvl1pPr marL="0" indent="0">
              <a:lnSpc>
                <a:spcPct val="100000"/>
              </a:lnSpc>
              <a:buNone/>
              <a:defRPr sz="1400" spc="50" baseline="0">
                <a:solidFill>
                  <a:schemeClr val="tx1">
                    <a:lumMod val="75000"/>
                    <a:lumOff val="25000"/>
                  </a:schemeClr>
                </a:solidFill>
              </a:defRPr>
            </a:lvl1pPr>
            <a:lvl2pPr marL="457200" indent="0">
              <a:lnSpc>
                <a:spcPct val="100000"/>
              </a:lnSpc>
              <a:buNone/>
              <a:defRPr sz="1400" spc="50" baseline="0">
                <a:solidFill>
                  <a:schemeClr val="tx1">
                    <a:lumMod val="75000"/>
                    <a:lumOff val="25000"/>
                  </a:schemeClr>
                </a:solidFill>
              </a:defRPr>
            </a:lvl2pPr>
            <a:lvl3pPr marL="914400" indent="0">
              <a:lnSpc>
                <a:spcPct val="100000"/>
              </a:lnSpc>
              <a:buNone/>
              <a:defRPr sz="1400" spc="50" baseline="0">
                <a:solidFill>
                  <a:schemeClr val="tx1">
                    <a:lumMod val="75000"/>
                    <a:lumOff val="25000"/>
                  </a:schemeClr>
                </a:solidFill>
              </a:defRPr>
            </a:lvl3pPr>
            <a:lvl4pPr marL="1371600" indent="0">
              <a:lnSpc>
                <a:spcPct val="100000"/>
              </a:lnSpc>
              <a:buNone/>
              <a:defRPr sz="1400" spc="50" baseline="0">
                <a:solidFill>
                  <a:schemeClr val="tx1">
                    <a:lumMod val="75000"/>
                    <a:lumOff val="25000"/>
                  </a:schemeClr>
                </a:solidFill>
              </a:defRPr>
            </a:lvl4pPr>
            <a:lvl5pPr marL="1828800" indent="0">
              <a:lnSpc>
                <a:spcPct val="100000"/>
              </a:lnSpc>
              <a:buNone/>
              <a:defRPr sz="1400" spc="50" baseline="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7410173" y="2776936"/>
            <a:ext cx="3943627" cy="823912"/>
          </a:xfrm>
        </p:spPr>
        <p:txBody>
          <a:bodyPr anchor="b">
            <a:noAutofit/>
          </a:bodyPr>
          <a:lstStyle>
            <a:lvl1pPr marL="0" indent="0">
              <a:buNone/>
              <a:defRPr lang="en-US" sz="20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7410173" y="3834606"/>
            <a:ext cx="3943627" cy="1997867"/>
          </a:xfrm>
        </p:spPr>
        <p:txBody>
          <a:bodyPr>
            <a:normAutofit/>
          </a:bodyPr>
          <a:lstStyle>
            <a:lvl1pPr marL="0" indent="0">
              <a:lnSpc>
                <a:spcPct val="100000"/>
              </a:lnSpc>
              <a:buNone/>
              <a:defRPr sz="1400" spc="50" baseline="0">
                <a:solidFill>
                  <a:schemeClr val="tx1">
                    <a:lumMod val="75000"/>
                    <a:lumOff val="25000"/>
                  </a:schemeClr>
                </a:solidFill>
              </a:defRPr>
            </a:lvl1pPr>
            <a:lvl2pPr marL="457200" indent="0">
              <a:lnSpc>
                <a:spcPct val="100000"/>
              </a:lnSpc>
              <a:buNone/>
              <a:defRPr sz="1400" spc="50" baseline="0">
                <a:solidFill>
                  <a:schemeClr val="tx1">
                    <a:lumMod val="75000"/>
                    <a:lumOff val="25000"/>
                  </a:schemeClr>
                </a:solidFill>
              </a:defRPr>
            </a:lvl2pPr>
            <a:lvl3pPr marL="914400" indent="0">
              <a:lnSpc>
                <a:spcPct val="100000"/>
              </a:lnSpc>
              <a:buNone/>
              <a:defRPr sz="1400" spc="50" baseline="0">
                <a:solidFill>
                  <a:schemeClr val="tx1">
                    <a:lumMod val="75000"/>
                    <a:lumOff val="25000"/>
                  </a:schemeClr>
                </a:solidFill>
              </a:defRPr>
            </a:lvl3pPr>
            <a:lvl4pPr marL="1371600" indent="0">
              <a:lnSpc>
                <a:spcPct val="100000"/>
              </a:lnSpc>
              <a:buNone/>
              <a:defRPr sz="1400" spc="50" baseline="0">
                <a:solidFill>
                  <a:schemeClr val="tx1">
                    <a:lumMod val="75000"/>
                    <a:lumOff val="25000"/>
                  </a:schemeClr>
                </a:solidFill>
              </a:defRPr>
            </a:lvl4pPr>
            <a:lvl5pPr marL="1828800" indent="0">
              <a:lnSpc>
                <a:spcPct val="100000"/>
              </a:lnSpc>
              <a:buNone/>
              <a:defRPr sz="1400" spc="50" baseline="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a:t>3</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a:p>
        </p:txBody>
      </p:sp>
      <p:pic>
        <p:nvPicPr>
          <p:cNvPr id="11" name="Graphic 10">
            <a:extLst>
              <a:ext uri="{FF2B5EF4-FFF2-40B4-BE49-F238E27FC236}">
                <a16:creationId xmlns:a16="http://schemas.microsoft.com/office/drawing/2014/main" id="{EE24E1DB-1F20-4C28-8069-D9219D1F8BBD}"/>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39434" t="20278" b="22673"/>
          <a:stretch/>
        </p:blipFill>
        <p:spPr>
          <a:xfrm>
            <a:off x="25785" y="0"/>
            <a:ext cx="4368030" cy="3912394"/>
          </a:xfrm>
          <a:prstGeom prst="rect">
            <a:avLst/>
          </a:prstGeom>
        </p:spPr>
      </p:pic>
    </p:spTree>
    <p:extLst>
      <p:ext uri="{BB962C8B-B14F-4D97-AF65-F5344CB8AC3E}">
        <p14:creationId xmlns:p14="http://schemas.microsoft.com/office/powerpoint/2010/main" val="3021740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Quadrant">
    <p:spTree>
      <p:nvGrpSpPr>
        <p:cNvPr id="1" name=""/>
        <p:cNvGrpSpPr/>
        <p:nvPr/>
      </p:nvGrpSpPr>
      <p:grpSpPr>
        <a:xfrm>
          <a:off x="0" y="0"/>
          <a:ext cx="0" cy="0"/>
          <a:chOff x="0" y="0"/>
          <a:chExt cx="0" cy="0"/>
        </a:xfrm>
      </p:grpSpPr>
      <p:sp>
        <p:nvSpPr>
          <p:cNvPr id="27" name="Title 1">
            <a:extLst>
              <a:ext uri="{FF2B5EF4-FFF2-40B4-BE49-F238E27FC236}">
                <a16:creationId xmlns:a16="http://schemas.microsoft.com/office/drawing/2014/main" id="{B495A4C6-232E-4A1A-B575-7EF7F414FDF6}"/>
              </a:ext>
            </a:extLst>
          </p:cNvPr>
          <p:cNvSpPr>
            <a:spLocks noGrp="1"/>
          </p:cNvSpPr>
          <p:nvPr>
            <p:ph type="title" hasCustomPrompt="1"/>
          </p:nvPr>
        </p:nvSpPr>
        <p:spPr>
          <a:xfrm>
            <a:off x="838200" y="365125"/>
            <a:ext cx="10515600" cy="1325563"/>
          </a:xfrm>
        </p:spPr>
        <p:txBody>
          <a:bodyPr>
            <a:normAutofit/>
          </a:bodyPr>
          <a:lstStyle>
            <a:lvl1pPr algn="l">
              <a:defRPr lang="en-US" sz="2800" kern="1200" cap="all"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15" name="Text Placeholder 14">
            <a:extLst>
              <a:ext uri="{FF2B5EF4-FFF2-40B4-BE49-F238E27FC236}">
                <a16:creationId xmlns:a16="http://schemas.microsoft.com/office/drawing/2014/main" id="{2B4C6F7E-40F0-42B1-AFE0-D3C95660E0DC}"/>
              </a:ext>
            </a:extLst>
          </p:cNvPr>
          <p:cNvSpPr>
            <a:spLocks noGrp="1"/>
          </p:cNvSpPr>
          <p:nvPr>
            <p:ph type="body" sz="quarter" idx="15" hasCustomPrompt="1"/>
          </p:nvPr>
        </p:nvSpPr>
        <p:spPr>
          <a:xfrm>
            <a:off x="5242517" y="1599947"/>
            <a:ext cx="1706965" cy="492025"/>
          </a:xfrm>
          <a:prstGeom prst="rect">
            <a:avLst/>
          </a:prstGeom>
        </p:spPr>
        <p:txBody>
          <a:bodyPr anchor="ctr">
            <a:normAutofit/>
          </a:bodyPr>
          <a:lstStyle>
            <a:lvl1pPr marL="0" indent="0" algn="ctr">
              <a:lnSpc>
                <a:spcPct val="100000"/>
              </a:lnSpc>
              <a:buNone/>
              <a:defRPr sz="1400" cap="all" spc="0" baseline="0">
                <a:solidFill>
                  <a:schemeClr val="tx1">
                    <a:lumMod val="75000"/>
                    <a:lumOff val="25000"/>
                  </a:schemeClr>
                </a:solidFill>
                <a:latin typeface="+mj-lt"/>
              </a:defRPr>
            </a:lvl1pPr>
          </a:lstStyle>
          <a:p>
            <a:pPr lvl="0"/>
            <a:r>
              <a:rPr lang="en-US"/>
              <a:t>Click to add name</a:t>
            </a:r>
          </a:p>
        </p:txBody>
      </p:sp>
      <p:sp>
        <p:nvSpPr>
          <p:cNvPr id="18" name="Text Placeholder 14">
            <a:extLst>
              <a:ext uri="{FF2B5EF4-FFF2-40B4-BE49-F238E27FC236}">
                <a16:creationId xmlns:a16="http://schemas.microsoft.com/office/drawing/2014/main" id="{42EE46E3-709F-4AE9-AECE-FD647B6DCFDE}"/>
              </a:ext>
            </a:extLst>
          </p:cNvPr>
          <p:cNvSpPr>
            <a:spLocks noGrp="1"/>
          </p:cNvSpPr>
          <p:nvPr>
            <p:ph type="body" sz="quarter" idx="20" hasCustomPrompt="1"/>
          </p:nvPr>
        </p:nvSpPr>
        <p:spPr>
          <a:xfrm>
            <a:off x="3738732" y="2378452"/>
            <a:ext cx="1183179" cy="492025"/>
          </a:xfrm>
          <a:prstGeom prst="rect">
            <a:avLst/>
          </a:prstGeom>
        </p:spPr>
        <p:txBody>
          <a:bodyPr anchor="ctr">
            <a:noAutofit/>
          </a:bodyPr>
          <a:lstStyle>
            <a:lvl1pPr marL="0" indent="0" algn="ctr">
              <a:lnSpc>
                <a:spcPct val="100000"/>
              </a:lnSpc>
              <a:buNone/>
              <a:defRPr sz="1050" cap="none" spc="0" baseline="0">
                <a:solidFill>
                  <a:schemeClr val="tx1">
                    <a:lumMod val="75000"/>
                    <a:lumOff val="25000"/>
                  </a:schemeClr>
                </a:solidFill>
                <a:latin typeface="+mn-lt"/>
              </a:defRPr>
            </a:lvl1pPr>
          </a:lstStyle>
          <a:p>
            <a:pPr lvl="0"/>
            <a:r>
              <a:rPr lang="en-US"/>
              <a:t>Click to add name</a:t>
            </a:r>
          </a:p>
        </p:txBody>
      </p:sp>
      <p:sp>
        <p:nvSpPr>
          <p:cNvPr id="26" name="Text Placeholder 14">
            <a:extLst>
              <a:ext uri="{FF2B5EF4-FFF2-40B4-BE49-F238E27FC236}">
                <a16:creationId xmlns:a16="http://schemas.microsoft.com/office/drawing/2014/main" id="{3194FB4F-01AC-4A0E-BBE2-CF2B69F6FAC0}"/>
              </a:ext>
            </a:extLst>
          </p:cNvPr>
          <p:cNvSpPr>
            <a:spLocks noGrp="1"/>
          </p:cNvSpPr>
          <p:nvPr>
            <p:ph type="body" sz="quarter" idx="26" hasCustomPrompt="1"/>
          </p:nvPr>
        </p:nvSpPr>
        <p:spPr>
          <a:xfrm>
            <a:off x="7522269" y="2169263"/>
            <a:ext cx="1706965" cy="1048575"/>
          </a:xfrm>
          <a:prstGeom prst="rect">
            <a:avLst/>
          </a:prstGeom>
        </p:spPr>
        <p:txBody>
          <a:bodyPr anchor="ctr">
            <a:noAutofit/>
          </a:bodyPr>
          <a:lstStyle>
            <a:lvl1pPr marL="0" indent="0" algn="ctr">
              <a:lnSpc>
                <a:spcPct val="100000"/>
              </a:lnSpc>
              <a:buNone/>
              <a:defRPr sz="1400" b="1" cap="all" spc="0" baseline="0">
                <a:solidFill>
                  <a:schemeClr val="tx1">
                    <a:lumMod val="75000"/>
                    <a:lumOff val="25000"/>
                  </a:schemeClr>
                </a:solidFill>
                <a:latin typeface="+mn-lt"/>
              </a:defRPr>
            </a:lvl1pPr>
          </a:lstStyle>
          <a:p>
            <a:pPr lvl="0"/>
            <a:r>
              <a:rPr lang="en-US"/>
              <a:t>Click to add name</a:t>
            </a:r>
          </a:p>
        </p:txBody>
      </p:sp>
      <p:sp>
        <p:nvSpPr>
          <p:cNvPr id="23" name="Text Placeholder 14">
            <a:extLst>
              <a:ext uri="{FF2B5EF4-FFF2-40B4-BE49-F238E27FC236}">
                <a16:creationId xmlns:a16="http://schemas.microsoft.com/office/drawing/2014/main" id="{8E76F955-6B23-4972-8E86-603F19ECF6C5}"/>
              </a:ext>
            </a:extLst>
          </p:cNvPr>
          <p:cNvSpPr>
            <a:spLocks noGrp="1"/>
          </p:cNvSpPr>
          <p:nvPr>
            <p:ph type="body" sz="quarter" idx="25" hasCustomPrompt="1"/>
          </p:nvPr>
        </p:nvSpPr>
        <p:spPr>
          <a:xfrm>
            <a:off x="921894" y="3528829"/>
            <a:ext cx="1393863" cy="492025"/>
          </a:xfrm>
          <a:prstGeom prst="rect">
            <a:avLst/>
          </a:prstGeom>
        </p:spPr>
        <p:txBody>
          <a:bodyPr anchor="ctr">
            <a:noAutofit/>
          </a:bodyPr>
          <a:lstStyle>
            <a:lvl1pPr marL="0" indent="0" algn="ctr">
              <a:lnSpc>
                <a:spcPct val="100000"/>
              </a:lnSpc>
              <a:buNone/>
              <a:defRPr sz="1400" cap="all" spc="0" baseline="0">
                <a:solidFill>
                  <a:schemeClr val="tx1">
                    <a:lumMod val="75000"/>
                    <a:lumOff val="25000"/>
                  </a:schemeClr>
                </a:solidFill>
                <a:latin typeface="+mj-lt"/>
              </a:defRPr>
            </a:lvl1pPr>
          </a:lstStyle>
          <a:p>
            <a:pPr lvl="0"/>
            <a:r>
              <a:rPr lang="en-US"/>
              <a:t>Click to add name</a:t>
            </a:r>
          </a:p>
        </p:txBody>
      </p:sp>
      <p:sp>
        <p:nvSpPr>
          <p:cNvPr id="17" name="Text Placeholder 14">
            <a:extLst>
              <a:ext uri="{FF2B5EF4-FFF2-40B4-BE49-F238E27FC236}">
                <a16:creationId xmlns:a16="http://schemas.microsoft.com/office/drawing/2014/main" id="{DDA77547-4FF4-4B15-96F1-DC9B00175B43}"/>
              </a:ext>
            </a:extLst>
          </p:cNvPr>
          <p:cNvSpPr>
            <a:spLocks noGrp="1"/>
          </p:cNvSpPr>
          <p:nvPr>
            <p:ph type="body" sz="quarter" idx="19" hasCustomPrompt="1"/>
          </p:nvPr>
        </p:nvSpPr>
        <p:spPr>
          <a:xfrm>
            <a:off x="9940449" y="3528829"/>
            <a:ext cx="1380681" cy="492025"/>
          </a:xfrm>
          <a:prstGeom prst="rect">
            <a:avLst/>
          </a:prstGeom>
        </p:spPr>
        <p:txBody>
          <a:bodyPr anchor="ctr">
            <a:noAutofit/>
          </a:bodyPr>
          <a:lstStyle>
            <a:lvl1pPr marL="0" indent="0" algn="ctr">
              <a:lnSpc>
                <a:spcPct val="100000"/>
              </a:lnSpc>
              <a:buNone/>
              <a:defRPr sz="1400" cap="all" spc="0" baseline="0">
                <a:solidFill>
                  <a:schemeClr val="tx1">
                    <a:lumMod val="75000"/>
                    <a:lumOff val="25000"/>
                  </a:schemeClr>
                </a:solidFill>
                <a:latin typeface="+mj-lt"/>
              </a:defRPr>
            </a:lvl1pPr>
          </a:lstStyle>
          <a:p>
            <a:pPr lvl="0"/>
            <a:r>
              <a:rPr lang="en-US"/>
              <a:t>Click to add name</a:t>
            </a:r>
          </a:p>
        </p:txBody>
      </p:sp>
      <p:sp>
        <p:nvSpPr>
          <p:cNvPr id="20" name="Text Placeholder 14">
            <a:extLst>
              <a:ext uri="{FF2B5EF4-FFF2-40B4-BE49-F238E27FC236}">
                <a16:creationId xmlns:a16="http://schemas.microsoft.com/office/drawing/2014/main" id="{6E6B6915-DFCC-44EB-9C61-6B7725D1B794}"/>
              </a:ext>
            </a:extLst>
          </p:cNvPr>
          <p:cNvSpPr>
            <a:spLocks noGrp="1"/>
          </p:cNvSpPr>
          <p:nvPr>
            <p:ph type="body" sz="quarter" idx="22" hasCustomPrompt="1"/>
          </p:nvPr>
        </p:nvSpPr>
        <p:spPr>
          <a:xfrm>
            <a:off x="2637747" y="4634331"/>
            <a:ext cx="1183179" cy="492025"/>
          </a:xfrm>
          <a:prstGeom prst="rect">
            <a:avLst/>
          </a:prstGeom>
        </p:spPr>
        <p:txBody>
          <a:bodyPr anchor="ctr">
            <a:noAutofit/>
          </a:bodyPr>
          <a:lstStyle>
            <a:lvl1pPr marL="0" indent="0" algn="ctr">
              <a:lnSpc>
                <a:spcPct val="100000"/>
              </a:lnSpc>
              <a:buNone/>
              <a:defRPr sz="1050" cap="none" spc="0" baseline="0">
                <a:solidFill>
                  <a:schemeClr val="tx1">
                    <a:lumMod val="75000"/>
                    <a:lumOff val="25000"/>
                  </a:schemeClr>
                </a:solidFill>
                <a:latin typeface="+mn-lt"/>
              </a:defRPr>
            </a:lvl1pPr>
          </a:lstStyle>
          <a:p>
            <a:pPr lvl="0"/>
            <a:r>
              <a:rPr lang="en-US"/>
              <a:t>Click to add name</a:t>
            </a:r>
          </a:p>
        </p:txBody>
      </p:sp>
      <p:sp>
        <p:nvSpPr>
          <p:cNvPr id="19" name="Text Placeholder 14">
            <a:extLst>
              <a:ext uri="{FF2B5EF4-FFF2-40B4-BE49-F238E27FC236}">
                <a16:creationId xmlns:a16="http://schemas.microsoft.com/office/drawing/2014/main" id="{6718CC56-7B04-41D0-A320-CCCDC20D7615}"/>
              </a:ext>
            </a:extLst>
          </p:cNvPr>
          <p:cNvSpPr>
            <a:spLocks noGrp="1"/>
          </p:cNvSpPr>
          <p:nvPr>
            <p:ph type="body" sz="quarter" idx="21" hasCustomPrompt="1"/>
          </p:nvPr>
        </p:nvSpPr>
        <p:spPr>
          <a:xfrm>
            <a:off x="4175224" y="4459860"/>
            <a:ext cx="1183179" cy="492025"/>
          </a:xfrm>
          <a:prstGeom prst="rect">
            <a:avLst/>
          </a:prstGeom>
        </p:spPr>
        <p:txBody>
          <a:bodyPr anchor="ctr">
            <a:noAutofit/>
          </a:bodyPr>
          <a:lstStyle>
            <a:lvl1pPr marL="0" indent="0" algn="ctr">
              <a:lnSpc>
                <a:spcPct val="100000"/>
              </a:lnSpc>
              <a:buNone/>
              <a:defRPr sz="1050" cap="none" spc="0" baseline="0">
                <a:solidFill>
                  <a:schemeClr val="tx1">
                    <a:lumMod val="75000"/>
                    <a:lumOff val="25000"/>
                  </a:schemeClr>
                </a:solidFill>
                <a:latin typeface="+mn-lt"/>
              </a:defRPr>
            </a:lvl1pPr>
          </a:lstStyle>
          <a:p>
            <a:pPr lvl="0"/>
            <a:r>
              <a:rPr lang="en-US"/>
              <a:t>Click to add name</a:t>
            </a:r>
          </a:p>
        </p:txBody>
      </p:sp>
      <p:sp>
        <p:nvSpPr>
          <p:cNvPr id="21" name="Text Placeholder 14">
            <a:extLst>
              <a:ext uri="{FF2B5EF4-FFF2-40B4-BE49-F238E27FC236}">
                <a16:creationId xmlns:a16="http://schemas.microsoft.com/office/drawing/2014/main" id="{778E1C09-B7DB-4CE7-A5B9-90BCF54448B8}"/>
              </a:ext>
            </a:extLst>
          </p:cNvPr>
          <p:cNvSpPr>
            <a:spLocks noGrp="1"/>
          </p:cNvSpPr>
          <p:nvPr>
            <p:ph type="body" sz="quarter" idx="23" hasCustomPrompt="1"/>
          </p:nvPr>
        </p:nvSpPr>
        <p:spPr>
          <a:xfrm>
            <a:off x="6552714" y="4321788"/>
            <a:ext cx="1183179" cy="492025"/>
          </a:xfrm>
          <a:prstGeom prst="rect">
            <a:avLst/>
          </a:prstGeom>
        </p:spPr>
        <p:txBody>
          <a:bodyPr anchor="ctr">
            <a:noAutofit/>
          </a:bodyPr>
          <a:lstStyle>
            <a:lvl1pPr marL="0" indent="0" algn="ctr">
              <a:lnSpc>
                <a:spcPct val="100000"/>
              </a:lnSpc>
              <a:buNone/>
              <a:defRPr sz="1050" cap="none" spc="0" baseline="0">
                <a:solidFill>
                  <a:schemeClr val="tx1">
                    <a:lumMod val="75000"/>
                    <a:lumOff val="25000"/>
                  </a:schemeClr>
                </a:solidFill>
                <a:latin typeface="+mn-lt"/>
              </a:defRPr>
            </a:lvl1pPr>
          </a:lstStyle>
          <a:p>
            <a:pPr lvl="0"/>
            <a:r>
              <a:rPr lang="en-US"/>
              <a:t>Click to add name</a:t>
            </a:r>
          </a:p>
        </p:txBody>
      </p:sp>
      <p:sp>
        <p:nvSpPr>
          <p:cNvPr id="16" name="Text Placeholder 14">
            <a:extLst>
              <a:ext uri="{FF2B5EF4-FFF2-40B4-BE49-F238E27FC236}">
                <a16:creationId xmlns:a16="http://schemas.microsoft.com/office/drawing/2014/main" id="{7CFA026C-42CE-4C20-9DDE-417FDF6CB43D}"/>
              </a:ext>
            </a:extLst>
          </p:cNvPr>
          <p:cNvSpPr>
            <a:spLocks noGrp="1"/>
          </p:cNvSpPr>
          <p:nvPr>
            <p:ph type="body" sz="quarter" idx="17" hasCustomPrompt="1"/>
          </p:nvPr>
        </p:nvSpPr>
        <p:spPr>
          <a:xfrm>
            <a:off x="5242517" y="5468790"/>
            <a:ext cx="1706965" cy="492025"/>
          </a:xfrm>
          <a:prstGeom prst="rect">
            <a:avLst/>
          </a:prstGeom>
        </p:spPr>
        <p:txBody>
          <a:bodyPr anchor="ctr">
            <a:normAutofit/>
          </a:bodyPr>
          <a:lstStyle>
            <a:lvl1pPr marL="0" indent="0" algn="ctr">
              <a:lnSpc>
                <a:spcPct val="100000"/>
              </a:lnSpc>
              <a:buNone/>
              <a:defRPr sz="1400" cap="all" spc="0" baseline="0">
                <a:solidFill>
                  <a:schemeClr val="tx1">
                    <a:lumMod val="75000"/>
                    <a:lumOff val="25000"/>
                  </a:schemeClr>
                </a:solidFill>
                <a:latin typeface="+mj-lt"/>
              </a:defRPr>
            </a:lvl1pPr>
          </a:lstStyle>
          <a:p>
            <a:pPr lvl="0"/>
            <a:r>
              <a:rPr lang="en-US"/>
              <a:t>Click to add name</a:t>
            </a:r>
          </a:p>
        </p:txBody>
      </p:sp>
      <p:sp>
        <p:nvSpPr>
          <p:cNvPr id="22" name="Text Placeholder 14">
            <a:extLst>
              <a:ext uri="{FF2B5EF4-FFF2-40B4-BE49-F238E27FC236}">
                <a16:creationId xmlns:a16="http://schemas.microsoft.com/office/drawing/2014/main" id="{0AFAA95F-1461-496C-BAB4-D5D0594554FF}"/>
              </a:ext>
            </a:extLst>
          </p:cNvPr>
          <p:cNvSpPr>
            <a:spLocks noGrp="1"/>
          </p:cNvSpPr>
          <p:nvPr>
            <p:ph type="body" sz="quarter" idx="24" hasCustomPrompt="1"/>
          </p:nvPr>
        </p:nvSpPr>
        <p:spPr>
          <a:xfrm>
            <a:off x="7801857" y="5195673"/>
            <a:ext cx="1183179" cy="492025"/>
          </a:xfrm>
          <a:prstGeom prst="rect">
            <a:avLst/>
          </a:prstGeom>
        </p:spPr>
        <p:txBody>
          <a:bodyPr anchor="ctr">
            <a:noAutofit/>
          </a:bodyPr>
          <a:lstStyle>
            <a:lvl1pPr marL="0" indent="0" algn="ctr">
              <a:lnSpc>
                <a:spcPct val="100000"/>
              </a:lnSpc>
              <a:buNone/>
              <a:defRPr sz="1050" cap="none" spc="0" baseline="0">
                <a:solidFill>
                  <a:schemeClr val="tx1">
                    <a:lumMod val="75000"/>
                    <a:lumOff val="25000"/>
                  </a:schemeClr>
                </a:solidFill>
                <a:latin typeface="+mn-lt"/>
              </a:defRPr>
            </a:lvl1pPr>
          </a:lstStyle>
          <a:p>
            <a:pPr lvl="0"/>
            <a:r>
              <a:rPr lang="en-US"/>
              <a:t>Click to add name</a:t>
            </a:r>
          </a:p>
        </p:txBody>
      </p:sp>
      <p:cxnSp>
        <p:nvCxnSpPr>
          <p:cNvPr id="24" name="Straight Connector 23">
            <a:extLst>
              <a:ext uri="{FF2B5EF4-FFF2-40B4-BE49-F238E27FC236}">
                <a16:creationId xmlns:a16="http://schemas.microsoft.com/office/drawing/2014/main" id="{DD194B4E-75F4-47BE-B171-9C64697AB920}"/>
              </a:ext>
              <a:ext uri="{C183D7F6-B498-43B3-948B-1728B52AA6E4}">
                <adec:decorative xmlns:adec="http://schemas.microsoft.com/office/drawing/2017/decorative" val="1"/>
              </a:ext>
            </a:extLst>
          </p:cNvPr>
          <p:cNvCxnSpPr>
            <a:cxnSpLocks/>
            <a:endCxn id="17" idx="1"/>
          </p:cNvCxnSpPr>
          <p:nvPr userDrawn="1"/>
        </p:nvCxnSpPr>
        <p:spPr>
          <a:xfrm>
            <a:off x="2315757" y="3774842"/>
            <a:ext cx="7624692" cy="0"/>
          </a:xfrm>
          <a:prstGeom prst="line">
            <a:avLst/>
          </a:prstGeom>
          <a:ln w="444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FEFDA35F-76DF-4FDC-90C9-F9FEDF32270C}"/>
              </a:ext>
              <a:ext uri="{C183D7F6-B498-43B3-948B-1728B52AA6E4}">
                <adec:decorative xmlns:adec="http://schemas.microsoft.com/office/drawing/2017/decorative" val="1"/>
              </a:ext>
            </a:extLst>
          </p:cNvPr>
          <p:cNvCxnSpPr>
            <a:cxnSpLocks/>
          </p:cNvCxnSpPr>
          <p:nvPr userDrawn="1"/>
        </p:nvCxnSpPr>
        <p:spPr>
          <a:xfrm flipV="1">
            <a:off x="6096000" y="2091972"/>
            <a:ext cx="4678" cy="3376818"/>
          </a:xfrm>
          <a:prstGeom prst="line">
            <a:avLst/>
          </a:prstGeom>
          <a:ln w="444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31" name="Date Placeholder 2">
            <a:extLst>
              <a:ext uri="{FF2B5EF4-FFF2-40B4-BE49-F238E27FC236}">
                <a16:creationId xmlns:a16="http://schemas.microsoft.com/office/drawing/2014/main" id="{B8C04945-62C9-4964-8891-6D30EA90D21A}"/>
              </a:ext>
            </a:extLst>
          </p:cNvPr>
          <p:cNvSpPr>
            <a:spLocks noGrp="1"/>
          </p:cNvSpPr>
          <p:nvPr>
            <p:ph type="dt" sz="half" idx="10"/>
          </p:nvPr>
        </p:nvSpPr>
        <p:spPr>
          <a:xfrm>
            <a:off x="838200" y="6356350"/>
            <a:ext cx="2743200" cy="365125"/>
          </a:xfrm>
        </p:spPr>
        <p:txBody>
          <a:bodyPr/>
          <a:lstStyle>
            <a:lvl1pPr>
              <a:defRPr sz="900"/>
            </a:lvl1pPr>
          </a:lstStyle>
          <a:p>
            <a:r>
              <a:rPr lang="en-US"/>
              <a:t>20XX</a:t>
            </a:r>
          </a:p>
        </p:txBody>
      </p:sp>
      <p:sp>
        <p:nvSpPr>
          <p:cNvPr id="32" name="Footer Placeholder 3">
            <a:extLst>
              <a:ext uri="{FF2B5EF4-FFF2-40B4-BE49-F238E27FC236}">
                <a16:creationId xmlns:a16="http://schemas.microsoft.com/office/drawing/2014/main" id="{51029B8B-F669-4889-98DD-901661178D55}"/>
              </a:ext>
            </a:extLst>
          </p:cNvPr>
          <p:cNvSpPr>
            <a:spLocks noGrp="1"/>
          </p:cNvSpPr>
          <p:nvPr>
            <p:ph type="ftr" sz="quarter" idx="11"/>
          </p:nvPr>
        </p:nvSpPr>
        <p:spPr>
          <a:xfrm>
            <a:off x="4038600" y="6356350"/>
            <a:ext cx="4114800" cy="365125"/>
          </a:xfrm>
        </p:spPr>
        <p:txBody>
          <a:bodyPr/>
          <a:lstStyle>
            <a:lvl1pPr>
              <a:defRPr sz="900"/>
            </a:lvl1pPr>
          </a:lstStyle>
          <a:p>
            <a:r>
              <a:rPr lang="en-US"/>
              <a:t>3</a:t>
            </a:r>
          </a:p>
        </p:txBody>
      </p:sp>
      <p:sp>
        <p:nvSpPr>
          <p:cNvPr id="33" name="Slide Number Placeholder 4">
            <a:extLst>
              <a:ext uri="{FF2B5EF4-FFF2-40B4-BE49-F238E27FC236}">
                <a16:creationId xmlns:a16="http://schemas.microsoft.com/office/drawing/2014/main" id="{7A0B84D6-438D-4B3B-B52C-6F5EC159BC73}"/>
              </a:ext>
            </a:extLst>
          </p:cNvPr>
          <p:cNvSpPr>
            <a:spLocks noGrp="1"/>
          </p:cNvSpPr>
          <p:nvPr>
            <p:ph type="sldNum" sz="quarter" idx="12"/>
          </p:nvPr>
        </p:nvSpPr>
        <p:spPr>
          <a:xfrm>
            <a:off x="8610600" y="6356350"/>
            <a:ext cx="2743200" cy="365125"/>
          </a:xfrm>
        </p:spPr>
        <p:txBody>
          <a:bodyPr/>
          <a:lstStyle>
            <a:lvl1pPr>
              <a:defRPr sz="900"/>
            </a:lvl1pPr>
          </a:lstStyle>
          <a:p>
            <a:fld id="{B5CEABB6-07DC-46E8-9B57-56EC44A396E5}" type="slidenum">
              <a:rPr lang="en-US" smtClean="0"/>
              <a:t>‹#›</a:t>
            </a:fld>
            <a:endParaRPr lang="en-US"/>
          </a:p>
        </p:txBody>
      </p:sp>
    </p:spTree>
    <p:extLst>
      <p:ext uri="{BB962C8B-B14F-4D97-AF65-F5344CB8AC3E}">
        <p14:creationId xmlns:p14="http://schemas.microsoft.com/office/powerpoint/2010/main" val="40262508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pic>
        <p:nvPicPr>
          <p:cNvPr id="14" name="Graphic 13">
            <a:extLst>
              <a:ext uri="{FF2B5EF4-FFF2-40B4-BE49-F238E27FC236}">
                <a16:creationId xmlns:a16="http://schemas.microsoft.com/office/drawing/2014/main" id="{AE202E03-5C65-4305-B969-65220AD41002}"/>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8301" r="41825" b="23071"/>
          <a:stretch/>
        </p:blipFill>
        <p:spPr>
          <a:xfrm flipH="1">
            <a:off x="0" y="0"/>
            <a:ext cx="5441888" cy="6858000"/>
          </a:xfrm>
          <a:custGeom>
            <a:avLst/>
            <a:gdLst>
              <a:gd name="connsiteX0" fmla="*/ 5441888 w 5441888"/>
              <a:gd name="connsiteY0" fmla="*/ 0 h 6858000"/>
              <a:gd name="connsiteX1" fmla="*/ 0 w 5441888"/>
              <a:gd name="connsiteY1" fmla="*/ 0 h 6858000"/>
              <a:gd name="connsiteX2" fmla="*/ 0 w 5441888"/>
              <a:gd name="connsiteY2" fmla="*/ 6858000 h 6858000"/>
              <a:gd name="connsiteX3" fmla="*/ 5441888 w 5441888"/>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441888" h="6858000">
                <a:moveTo>
                  <a:pt x="5441888" y="0"/>
                </a:moveTo>
                <a:lnTo>
                  <a:pt x="0" y="0"/>
                </a:lnTo>
                <a:lnTo>
                  <a:pt x="0" y="6858000"/>
                </a:lnTo>
                <a:lnTo>
                  <a:pt x="5441888" y="6858000"/>
                </a:lnTo>
                <a:close/>
              </a:path>
            </a:pathLst>
          </a:custGeom>
        </p:spPr>
      </p:pic>
      <p:sp>
        <p:nvSpPr>
          <p:cNvPr id="19" name="Title 1">
            <a:extLst>
              <a:ext uri="{FF2B5EF4-FFF2-40B4-BE49-F238E27FC236}">
                <a16:creationId xmlns:a16="http://schemas.microsoft.com/office/drawing/2014/main" id="{1E1C8C6D-0530-475B-A7F7-0E00C33ACFEB}"/>
              </a:ext>
            </a:extLst>
          </p:cNvPr>
          <p:cNvSpPr>
            <a:spLocks noGrp="1"/>
          </p:cNvSpPr>
          <p:nvPr>
            <p:ph type="title" hasCustomPrompt="1"/>
          </p:nvPr>
        </p:nvSpPr>
        <p:spPr>
          <a:xfrm>
            <a:off x="5920169" y="1152771"/>
            <a:ext cx="5431971" cy="846301"/>
          </a:xfrm>
        </p:spPr>
        <p:txBody>
          <a:bodyPr anchor="t">
            <a:normAutofit/>
          </a:bodyPr>
          <a:lstStyle>
            <a:lvl1pPr>
              <a:defRPr lang="en-US" sz="2800" kern="1200" cap="all"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20" name="Text Placeholder 15">
            <a:extLst>
              <a:ext uri="{FF2B5EF4-FFF2-40B4-BE49-F238E27FC236}">
                <a16:creationId xmlns:a16="http://schemas.microsoft.com/office/drawing/2014/main" id="{3D2778A3-7084-4333-8349-03B1FEB5FE75}"/>
              </a:ext>
            </a:extLst>
          </p:cNvPr>
          <p:cNvSpPr>
            <a:spLocks noGrp="1"/>
          </p:cNvSpPr>
          <p:nvPr>
            <p:ph type="body" sz="quarter" idx="13" hasCustomPrompt="1"/>
          </p:nvPr>
        </p:nvSpPr>
        <p:spPr>
          <a:xfrm>
            <a:off x="5922254" y="2469515"/>
            <a:ext cx="5433204" cy="365125"/>
          </a:xfrm>
        </p:spPr>
        <p:txBody>
          <a:bodyPr>
            <a:normAutofit/>
          </a:bodyPr>
          <a:lstStyle>
            <a:lvl1pPr marL="0" indent="0">
              <a:buNone/>
              <a:defRPr lang="en-US" sz="2000" kern="1200" cap="all"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25" name="Text Placeholder 18">
            <a:extLst>
              <a:ext uri="{FF2B5EF4-FFF2-40B4-BE49-F238E27FC236}">
                <a16:creationId xmlns:a16="http://schemas.microsoft.com/office/drawing/2014/main" id="{70ED2545-F96B-400C-B6F4-F1D2D83B7243}"/>
              </a:ext>
            </a:extLst>
          </p:cNvPr>
          <p:cNvSpPr>
            <a:spLocks noGrp="1"/>
          </p:cNvSpPr>
          <p:nvPr>
            <p:ph type="body" sz="quarter" idx="15" hasCustomPrompt="1"/>
          </p:nvPr>
        </p:nvSpPr>
        <p:spPr>
          <a:xfrm>
            <a:off x="5921828" y="2798940"/>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26" name="Text Placeholder 15">
            <a:extLst>
              <a:ext uri="{FF2B5EF4-FFF2-40B4-BE49-F238E27FC236}">
                <a16:creationId xmlns:a16="http://schemas.microsoft.com/office/drawing/2014/main" id="{4A2FECA2-3808-47DC-84EB-CD3395C2052D}"/>
              </a:ext>
            </a:extLst>
          </p:cNvPr>
          <p:cNvSpPr>
            <a:spLocks noGrp="1"/>
          </p:cNvSpPr>
          <p:nvPr>
            <p:ph type="body" sz="quarter" idx="23" hasCustomPrompt="1"/>
          </p:nvPr>
        </p:nvSpPr>
        <p:spPr>
          <a:xfrm>
            <a:off x="5922254" y="3569311"/>
            <a:ext cx="5433204" cy="365125"/>
          </a:xfrm>
        </p:spPr>
        <p:txBody>
          <a:bodyPr>
            <a:normAutofit/>
          </a:bodyPr>
          <a:lstStyle>
            <a:lvl1pPr marL="0" indent="0">
              <a:buNone/>
              <a:defRPr lang="en-US" sz="2000" kern="1200" cap="all"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27" name="Text Placeholder 18">
            <a:extLst>
              <a:ext uri="{FF2B5EF4-FFF2-40B4-BE49-F238E27FC236}">
                <a16:creationId xmlns:a16="http://schemas.microsoft.com/office/drawing/2014/main" id="{24393B9A-03C4-45C1-8172-F8B354458A48}"/>
              </a:ext>
            </a:extLst>
          </p:cNvPr>
          <p:cNvSpPr>
            <a:spLocks noGrp="1"/>
          </p:cNvSpPr>
          <p:nvPr>
            <p:ph type="body" sz="quarter" idx="24" hasCustomPrompt="1"/>
          </p:nvPr>
        </p:nvSpPr>
        <p:spPr>
          <a:xfrm>
            <a:off x="5921828" y="3898736"/>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28" name="Text Placeholder 15">
            <a:extLst>
              <a:ext uri="{FF2B5EF4-FFF2-40B4-BE49-F238E27FC236}">
                <a16:creationId xmlns:a16="http://schemas.microsoft.com/office/drawing/2014/main" id="{18EC24A5-B4A5-4BAB-AE40-30EB69D6EF73}"/>
              </a:ext>
            </a:extLst>
          </p:cNvPr>
          <p:cNvSpPr>
            <a:spLocks noGrp="1"/>
          </p:cNvSpPr>
          <p:nvPr>
            <p:ph type="body" sz="quarter" idx="25" hasCustomPrompt="1"/>
          </p:nvPr>
        </p:nvSpPr>
        <p:spPr>
          <a:xfrm>
            <a:off x="5922254" y="4669107"/>
            <a:ext cx="5433204" cy="365125"/>
          </a:xfrm>
        </p:spPr>
        <p:txBody>
          <a:bodyPr>
            <a:normAutofit/>
          </a:bodyPr>
          <a:lstStyle>
            <a:lvl1pPr marL="0" indent="0">
              <a:buNone/>
              <a:defRPr lang="en-US" sz="2000" kern="1200" cap="all"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29" name="Text Placeholder 18">
            <a:extLst>
              <a:ext uri="{FF2B5EF4-FFF2-40B4-BE49-F238E27FC236}">
                <a16:creationId xmlns:a16="http://schemas.microsoft.com/office/drawing/2014/main" id="{726F36C0-4E6A-4A10-960D-11D78D044478}"/>
              </a:ext>
            </a:extLst>
          </p:cNvPr>
          <p:cNvSpPr>
            <a:spLocks noGrp="1"/>
          </p:cNvSpPr>
          <p:nvPr>
            <p:ph type="body" sz="quarter" idx="26" hasCustomPrompt="1"/>
          </p:nvPr>
        </p:nvSpPr>
        <p:spPr>
          <a:xfrm>
            <a:off x="5921828" y="4998532"/>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21" name="Date Placeholder 6">
            <a:extLst>
              <a:ext uri="{FF2B5EF4-FFF2-40B4-BE49-F238E27FC236}">
                <a16:creationId xmlns:a16="http://schemas.microsoft.com/office/drawing/2014/main" id="{71F34533-9677-48AF-9374-976825F4BB7E}"/>
              </a:ext>
            </a:extLst>
          </p:cNvPr>
          <p:cNvSpPr>
            <a:spLocks noGrp="1"/>
          </p:cNvSpPr>
          <p:nvPr>
            <p:ph type="dt" sz="half" idx="10"/>
          </p:nvPr>
        </p:nvSpPr>
        <p:spPr>
          <a:xfrm>
            <a:off x="838200" y="6356350"/>
            <a:ext cx="2743200" cy="365125"/>
          </a:xfrm>
        </p:spPr>
        <p:txBody>
          <a:bodyPr/>
          <a:lstStyle>
            <a:lvl1pPr>
              <a:defRPr sz="900"/>
            </a:lvl1pPr>
          </a:lstStyle>
          <a:p>
            <a:r>
              <a:rPr lang="en-US"/>
              <a:t>20XX</a:t>
            </a:r>
          </a:p>
        </p:txBody>
      </p:sp>
      <p:sp>
        <p:nvSpPr>
          <p:cNvPr id="22" name="Footer Placeholder 7">
            <a:extLst>
              <a:ext uri="{FF2B5EF4-FFF2-40B4-BE49-F238E27FC236}">
                <a16:creationId xmlns:a16="http://schemas.microsoft.com/office/drawing/2014/main" id="{4FAB8A26-B99E-4F96-8327-A932A14F2C03}"/>
              </a:ext>
            </a:extLst>
          </p:cNvPr>
          <p:cNvSpPr>
            <a:spLocks noGrp="1"/>
          </p:cNvSpPr>
          <p:nvPr>
            <p:ph type="ftr" sz="quarter" idx="11"/>
          </p:nvPr>
        </p:nvSpPr>
        <p:spPr>
          <a:xfrm>
            <a:off x="4038600" y="6356350"/>
            <a:ext cx="4114800" cy="365125"/>
          </a:xfrm>
        </p:spPr>
        <p:txBody>
          <a:bodyPr/>
          <a:lstStyle>
            <a:lvl1pPr>
              <a:defRPr sz="900"/>
            </a:lvl1pPr>
          </a:lstStyle>
          <a:p>
            <a:r>
              <a:rPr lang="en-US"/>
              <a:t>3</a:t>
            </a:r>
          </a:p>
        </p:txBody>
      </p:sp>
      <p:sp>
        <p:nvSpPr>
          <p:cNvPr id="24" name="Slide Number Placeholder 8">
            <a:extLst>
              <a:ext uri="{FF2B5EF4-FFF2-40B4-BE49-F238E27FC236}">
                <a16:creationId xmlns:a16="http://schemas.microsoft.com/office/drawing/2014/main" id="{EB0962D2-BCC3-48AB-A769-2A7327D29191}"/>
              </a:ext>
            </a:extLst>
          </p:cNvPr>
          <p:cNvSpPr>
            <a:spLocks noGrp="1"/>
          </p:cNvSpPr>
          <p:nvPr>
            <p:ph type="sldNum" sz="quarter" idx="12"/>
          </p:nvPr>
        </p:nvSpPr>
        <p:spPr>
          <a:xfrm>
            <a:off x="8610600" y="6356350"/>
            <a:ext cx="2743200" cy="365125"/>
          </a:xfrm>
        </p:spPr>
        <p:txBody>
          <a:bodyPr/>
          <a:lstStyle>
            <a:lvl1pPr>
              <a:defRPr sz="900"/>
            </a:lvl1pPr>
          </a:lstStyle>
          <a:p>
            <a:fld id="{B5CEABB6-07DC-46E8-9B57-56EC44A396E5}" type="slidenum">
              <a:rPr lang="en-US" smtClean="0"/>
              <a:t>‹#›</a:t>
            </a:fld>
            <a:endParaRPr lang="en-US"/>
          </a:p>
        </p:txBody>
      </p:sp>
    </p:spTree>
    <p:extLst>
      <p:ext uri="{BB962C8B-B14F-4D97-AF65-F5344CB8AC3E}">
        <p14:creationId xmlns:p14="http://schemas.microsoft.com/office/powerpoint/2010/main" val="2376933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1" pos="3000">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meline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D46070C-E825-43D0-99F4-8B4614131131}"/>
              </a:ext>
            </a:extLst>
          </p:cNvPr>
          <p:cNvSpPr/>
          <p:nvPr userDrawn="1"/>
        </p:nvSpPr>
        <p:spPr>
          <a:xfrm>
            <a:off x="0" y="3057683"/>
            <a:ext cx="12191998" cy="2010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75000"/>
                  <a:lumOff val="25000"/>
                </a:schemeClr>
              </a:solidFill>
            </a:endParaRPr>
          </a:p>
        </p:txBody>
      </p:sp>
      <p:sp>
        <p:nvSpPr>
          <p:cNvPr id="2" name="Title 1">
            <a:extLst>
              <a:ext uri="{FF2B5EF4-FFF2-40B4-BE49-F238E27FC236}">
                <a16:creationId xmlns:a16="http://schemas.microsoft.com/office/drawing/2014/main" id="{A1F8C642-49FB-4E16-A3A0-B2ACBEABFFD6}"/>
              </a:ext>
            </a:extLst>
          </p:cNvPr>
          <p:cNvSpPr>
            <a:spLocks noGrp="1"/>
          </p:cNvSpPr>
          <p:nvPr>
            <p:ph type="title" hasCustomPrompt="1"/>
          </p:nvPr>
        </p:nvSpPr>
        <p:spPr/>
        <p:txBody>
          <a:bodyPr>
            <a:normAutofit/>
          </a:bodyPr>
          <a:lstStyle>
            <a:lvl1pPr algn="l">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6" name="Text Placeholder 10">
            <a:extLst>
              <a:ext uri="{FF2B5EF4-FFF2-40B4-BE49-F238E27FC236}">
                <a16:creationId xmlns:a16="http://schemas.microsoft.com/office/drawing/2014/main" id="{E4E92FC5-6FC2-45C2-9200-3244F9EA69A0}"/>
              </a:ext>
            </a:extLst>
          </p:cNvPr>
          <p:cNvSpPr>
            <a:spLocks noGrp="1"/>
          </p:cNvSpPr>
          <p:nvPr>
            <p:ph type="body" sz="quarter" idx="33" hasCustomPrompt="1"/>
          </p:nvPr>
        </p:nvSpPr>
        <p:spPr>
          <a:xfrm>
            <a:off x="914399" y="3354712"/>
            <a:ext cx="731520" cy="457200"/>
          </a:xfrm>
        </p:spPr>
        <p:txBody>
          <a:bodyPr anchor="ctr"/>
          <a:lstStyle>
            <a:lvl1pPr marL="0" indent="0" algn="l">
              <a:buNone/>
              <a:defRPr sz="1400" b="1">
                <a:solidFill>
                  <a:schemeClr val="tx1">
                    <a:lumMod val="75000"/>
                    <a:lumOff val="25000"/>
                  </a:schemeClr>
                </a:solidFill>
                <a:latin typeface="+mj-lt"/>
              </a:defRPr>
            </a:lvl1pPr>
          </a:lstStyle>
          <a:p>
            <a:pPr lvl="0"/>
            <a:r>
              <a:rPr lang="en-US"/>
              <a:t>Year</a:t>
            </a:r>
            <a:endParaRPr lang="en-ZA"/>
          </a:p>
        </p:txBody>
      </p:sp>
      <p:sp>
        <p:nvSpPr>
          <p:cNvPr id="7" name="Text Placeholder 10">
            <a:extLst>
              <a:ext uri="{FF2B5EF4-FFF2-40B4-BE49-F238E27FC236}">
                <a16:creationId xmlns:a16="http://schemas.microsoft.com/office/drawing/2014/main" id="{4D75C136-D6C3-4431-8776-997070627AAB}"/>
              </a:ext>
            </a:extLst>
          </p:cNvPr>
          <p:cNvSpPr>
            <a:spLocks noGrp="1"/>
          </p:cNvSpPr>
          <p:nvPr>
            <p:ph type="body" sz="quarter" idx="34" hasCustomPrompt="1"/>
          </p:nvPr>
        </p:nvSpPr>
        <p:spPr>
          <a:xfrm>
            <a:off x="196596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8" name="Text Placeholder 10">
            <a:extLst>
              <a:ext uri="{FF2B5EF4-FFF2-40B4-BE49-F238E27FC236}">
                <a16:creationId xmlns:a16="http://schemas.microsoft.com/office/drawing/2014/main" id="{FD15D323-BFE3-4ACE-9A2E-C9EB69458B12}"/>
              </a:ext>
            </a:extLst>
          </p:cNvPr>
          <p:cNvSpPr>
            <a:spLocks noGrp="1"/>
          </p:cNvSpPr>
          <p:nvPr>
            <p:ph type="body" sz="quarter" idx="35" hasCustomPrompt="1"/>
          </p:nvPr>
        </p:nvSpPr>
        <p:spPr>
          <a:xfrm>
            <a:off x="275388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9" name="Text Placeholder 10">
            <a:extLst>
              <a:ext uri="{FF2B5EF4-FFF2-40B4-BE49-F238E27FC236}">
                <a16:creationId xmlns:a16="http://schemas.microsoft.com/office/drawing/2014/main" id="{3B520767-B49F-4503-8120-B66E411F33E4}"/>
              </a:ext>
            </a:extLst>
          </p:cNvPr>
          <p:cNvSpPr>
            <a:spLocks noGrp="1"/>
          </p:cNvSpPr>
          <p:nvPr>
            <p:ph type="body" sz="quarter" idx="36" hasCustomPrompt="1"/>
          </p:nvPr>
        </p:nvSpPr>
        <p:spPr>
          <a:xfrm>
            <a:off x="354180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10" name="Text Placeholder 10">
            <a:extLst>
              <a:ext uri="{FF2B5EF4-FFF2-40B4-BE49-F238E27FC236}">
                <a16:creationId xmlns:a16="http://schemas.microsoft.com/office/drawing/2014/main" id="{30C2F5A0-E03E-4C89-B9EB-8D48889F5F91}"/>
              </a:ext>
            </a:extLst>
          </p:cNvPr>
          <p:cNvSpPr>
            <a:spLocks noGrp="1"/>
          </p:cNvSpPr>
          <p:nvPr>
            <p:ph type="body" sz="quarter" idx="37" hasCustomPrompt="1"/>
          </p:nvPr>
        </p:nvSpPr>
        <p:spPr>
          <a:xfrm>
            <a:off x="432972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11" name="Text Placeholder 10">
            <a:extLst>
              <a:ext uri="{FF2B5EF4-FFF2-40B4-BE49-F238E27FC236}">
                <a16:creationId xmlns:a16="http://schemas.microsoft.com/office/drawing/2014/main" id="{AB3645A3-D681-45BF-B195-452D000802CA}"/>
              </a:ext>
            </a:extLst>
          </p:cNvPr>
          <p:cNvSpPr>
            <a:spLocks noGrp="1"/>
          </p:cNvSpPr>
          <p:nvPr>
            <p:ph type="body" sz="quarter" idx="38" hasCustomPrompt="1"/>
          </p:nvPr>
        </p:nvSpPr>
        <p:spPr>
          <a:xfrm>
            <a:off x="914400" y="4292468"/>
            <a:ext cx="731520" cy="457200"/>
          </a:xfrm>
        </p:spPr>
        <p:txBody>
          <a:bodyPr anchor="ctr"/>
          <a:lstStyle>
            <a:lvl1pPr marL="0" indent="0" algn="l">
              <a:buNone/>
              <a:defRPr sz="1400" b="1">
                <a:solidFill>
                  <a:schemeClr val="tx1">
                    <a:lumMod val="75000"/>
                    <a:lumOff val="25000"/>
                  </a:schemeClr>
                </a:solidFill>
                <a:latin typeface="+mj-lt"/>
              </a:defRPr>
            </a:lvl1pPr>
          </a:lstStyle>
          <a:p>
            <a:pPr lvl="0"/>
            <a:r>
              <a:rPr lang="en-US"/>
              <a:t>Year</a:t>
            </a:r>
            <a:endParaRPr lang="en-ZA"/>
          </a:p>
        </p:txBody>
      </p:sp>
      <p:sp>
        <p:nvSpPr>
          <p:cNvPr id="12" name="Text Placeholder 10">
            <a:extLst>
              <a:ext uri="{FF2B5EF4-FFF2-40B4-BE49-F238E27FC236}">
                <a16:creationId xmlns:a16="http://schemas.microsoft.com/office/drawing/2014/main" id="{59D3CBFE-13C8-4DB1-A831-9393264923E7}"/>
              </a:ext>
            </a:extLst>
          </p:cNvPr>
          <p:cNvSpPr>
            <a:spLocks noGrp="1"/>
          </p:cNvSpPr>
          <p:nvPr>
            <p:ph type="body" sz="quarter" idx="39" hasCustomPrompt="1"/>
          </p:nvPr>
        </p:nvSpPr>
        <p:spPr>
          <a:xfrm>
            <a:off x="511764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13" name="Text Placeholder 10">
            <a:extLst>
              <a:ext uri="{FF2B5EF4-FFF2-40B4-BE49-F238E27FC236}">
                <a16:creationId xmlns:a16="http://schemas.microsoft.com/office/drawing/2014/main" id="{82385A0A-C61D-4BBD-AC77-D7642F895E22}"/>
              </a:ext>
            </a:extLst>
          </p:cNvPr>
          <p:cNvSpPr>
            <a:spLocks noGrp="1"/>
          </p:cNvSpPr>
          <p:nvPr>
            <p:ph type="body" sz="quarter" idx="40" hasCustomPrompt="1"/>
          </p:nvPr>
        </p:nvSpPr>
        <p:spPr>
          <a:xfrm>
            <a:off x="590556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14" name="Text Placeholder 10">
            <a:extLst>
              <a:ext uri="{FF2B5EF4-FFF2-40B4-BE49-F238E27FC236}">
                <a16:creationId xmlns:a16="http://schemas.microsoft.com/office/drawing/2014/main" id="{FED89FCE-7507-4C8C-923F-922290589466}"/>
              </a:ext>
            </a:extLst>
          </p:cNvPr>
          <p:cNvSpPr>
            <a:spLocks noGrp="1"/>
          </p:cNvSpPr>
          <p:nvPr>
            <p:ph type="body" sz="quarter" idx="41" hasCustomPrompt="1"/>
          </p:nvPr>
        </p:nvSpPr>
        <p:spPr>
          <a:xfrm>
            <a:off x="669348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15" name="Text Placeholder 10">
            <a:extLst>
              <a:ext uri="{FF2B5EF4-FFF2-40B4-BE49-F238E27FC236}">
                <a16:creationId xmlns:a16="http://schemas.microsoft.com/office/drawing/2014/main" id="{F2F73935-BF53-4510-8B8F-EDB1CD56A1BB}"/>
              </a:ext>
            </a:extLst>
          </p:cNvPr>
          <p:cNvSpPr>
            <a:spLocks noGrp="1"/>
          </p:cNvSpPr>
          <p:nvPr>
            <p:ph type="body" sz="quarter" idx="42" hasCustomPrompt="1"/>
          </p:nvPr>
        </p:nvSpPr>
        <p:spPr>
          <a:xfrm>
            <a:off x="905724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16" name="Text Placeholder 10">
            <a:extLst>
              <a:ext uri="{FF2B5EF4-FFF2-40B4-BE49-F238E27FC236}">
                <a16:creationId xmlns:a16="http://schemas.microsoft.com/office/drawing/2014/main" id="{2A9276DB-F427-4F8E-8E4C-466600F390FD}"/>
              </a:ext>
            </a:extLst>
          </p:cNvPr>
          <p:cNvSpPr>
            <a:spLocks noGrp="1"/>
          </p:cNvSpPr>
          <p:nvPr>
            <p:ph type="body" sz="quarter" idx="43" hasCustomPrompt="1"/>
          </p:nvPr>
        </p:nvSpPr>
        <p:spPr>
          <a:xfrm>
            <a:off x="748140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17" name="Text Placeholder 10">
            <a:extLst>
              <a:ext uri="{FF2B5EF4-FFF2-40B4-BE49-F238E27FC236}">
                <a16:creationId xmlns:a16="http://schemas.microsoft.com/office/drawing/2014/main" id="{79023948-0C1E-4DAB-B885-1C713409AA08}"/>
              </a:ext>
            </a:extLst>
          </p:cNvPr>
          <p:cNvSpPr>
            <a:spLocks noGrp="1"/>
          </p:cNvSpPr>
          <p:nvPr>
            <p:ph type="body" sz="quarter" idx="44" hasCustomPrompt="1"/>
          </p:nvPr>
        </p:nvSpPr>
        <p:spPr>
          <a:xfrm>
            <a:off x="826932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18" name="Text Placeholder 10">
            <a:extLst>
              <a:ext uri="{FF2B5EF4-FFF2-40B4-BE49-F238E27FC236}">
                <a16:creationId xmlns:a16="http://schemas.microsoft.com/office/drawing/2014/main" id="{4AB6A03C-6180-41ED-A88D-ECBB80D160F2}"/>
              </a:ext>
            </a:extLst>
          </p:cNvPr>
          <p:cNvSpPr>
            <a:spLocks noGrp="1"/>
          </p:cNvSpPr>
          <p:nvPr>
            <p:ph type="body" sz="quarter" idx="45" hasCustomPrompt="1"/>
          </p:nvPr>
        </p:nvSpPr>
        <p:spPr>
          <a:xfrm>
            <a:off x="984516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19" name="Text Placeholder 10">
            <a:extLst>
              <a:ext uri="{FF2B5EF4-FFF2-40B4-BE49-F238E27FC236}">
                <a16:creationId xmlns:a16="http://schemas.microsoft.com/office/drawing/2014/main" id="{145AD645-55F0-41A9-AC53-ED30BF1340BA}"/>
              </a:ext>
            </a:extLst>
          </p:cNvPr>
          <p:cNvSpPr>
            <a:spLocks noGrp="1"/>
          </p:cNvSpPr>
          <p:nvPr>
            <p:ph type="body" sz="quarter" idx="46" hasCustomPrompt="1"/>
          </p:nvPr>
        </p:nvSpPr>
        <p:spPr>
          <a:xfrm>
            <a:off x="10633085"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20" name="Text Placeholder 10">
            <a:extLst>
              <a:ext uri="{FF2B5EF4-FFF2-40B4-BE49-F238E27FC236}">
                <a16:creationId xmlns:a16="http://schemas.microsoft.com/office/drawing/2014/main" id="{C39F248D-01B4-40EE-B483-E8E81806DFBE}"/>
              </a:ext>
            </a:extLst>
          </p:cNvPr>
          <p:cNvSpPr>
            <a:spLocks noGrp="1"/>
          </p:cNvSpPr>
          <p:nvPr>
            <p:ph type="body" sz="quarter" idx="47" hasCustomPrompt="1"/>
          </p:nvPr>
        </p:nvSpPr>
        <p:spPr>
          <a:xfrm>
            <a:off x="1969915"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21" name="Text Placeholder 10">
            <a:extLst>
              <a:ext uri="{FF2B5EF4-FFF2-40B4-BE49-F238E27FC236}">
                <a16:creationId xmlns:a16="http://schemas.microsoft.com/office/drawing/2014/main" id="{1D0F1859-7A34-42DF-873E-2CF864E4C4BE}"/>
              </a:ext>
            </a:extLst>
          </p:cNvPr>
          <p:cNvSpPr>
            <a:spLocks noGrp="1"/>
          </p:cNvSpPr>
          <p:nvPr>
            <p:ph type="body" sz="quarter" idx="48" hasCustomPrompt="1"/>
          </p:nvPr>
        </p:nvSpPr>
        <p:spPr>
          <a:xfrm>
            <a:off x="2757602"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22" name="Text Placeholder 10">
            <a:extLst>
              <a:ext uri="{FF2B5EF4-FFF2-40B4-BE49-F238E27FC236}">
                <a16:creationId xmlns:a16="http://schemas.microsoft.com/office/drawing/2014/main" id="{6EB397AF-B5C1-40FE-86D4-BA660E4C6E46}"/>
              </a:ext>
            </a:extLst>
          </p:cNvPr>
          <p:cNvSpPr>
            <a:spLocks noGrp="1"/>
          </p:cNvSpPr>
          <p:nvPr>
            <p:ph type="body" sz="quarter" idx="49" hasCustomPrompt="1"/>
          </p:nvPr>
        </p:nvSpPr>
        <p:spPr>
          <a:xfrm>
            <a:off x="3545289"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23" name="Text Placeholder 10">
            <a:extLst>
              <a:ext uri="{FF2B5EF4-FFF2-40B4-BE49-F238E27FC236}">
                <a16:creationId xmlns:a16="http://schemas.microsoft.com/office/drawing/2014/main" id="{AF1343D5-DC0F-4C7E-967F-CFC300A2C807}"/>
              </a:ext>
            </a:extLst>
          </p:cNvPr>
          <p:cNvSpPr>
            <a:spLocks noGrp="1"/>
          </p:cNvSpPr>
          <p:nvPr>
            <p:ph type="body" sz="quarter" idx="50" hasCustomPrompt="1"/>
          </p:nvPr>
        </p:nvSpPr>
        <p:spPr>
          <a:xfrm>
            <a:off x="4332976"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24" name="Text Placeholder 10">
            <a:extLst>
              <a:ext uri="{FF2B5EF4-FFF2-40B4-BE49-F238E27FC236}">
                <a16:creationId xmlns:a16="http://schemas.microsoft.com/office/drawing/2014/main" id="{9AD688A5-D2DF-4FC3-8171-FAEA8C4F5566}"/>
              </a:ext>
            </a:extLst>
          </p:cNvPr>
          <p:cNvSpPr>
            <a:spLocks noGrp="1"/>
          </p:cNvSpPr>
          <p:nvPr>
            <p:ph type="body" sz="quarter" idx="51" hasCustomPrompt="1"/>
          </p:nvPr>
        </p:nvSpPr>
        <p:spPr>
          <a:xfrm>
            <a:off x="5120663"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25" name="Text Placeholder 10">
            <a:extLst>
              <a:ext uri="{FF2B5EF4-FFF2-40B4-BE49-F238E27FC236}">
                <a16:creationId xmlns:a16="http://schemas.microsoft.com/office/drawing/2014/main" id="{EA05A5D4-01B0-4932-B03E-571986E282EA}"/>
              </a:ext>
            </a:extLst>
          </p:cNvPr>
          <p:cNvSpPr>
            <a:spLocks noGrp="1"/>
          </p:cNvSpPr>
          <p:nvPr>
            <p:ph type="body" sz="quarter" idx="52" hasCustomPrompt="1"/>
          </p:nvPr>
        </p:nvSpPr>
        <p:spPr>
          <a:xfrm>
            <a:off x="5908350"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26" name="Text Placeholder 10">
            <a:extLst>
              <a:ext uri="{FF2B5EF4-FFF2-40B4-BE49-F238E27FC236}">
                <a16:creationId xmlns:a16="http://schemas.microsoft.com/office/drawing/2014/main" id="{72A84601-CD4F-49ED-8D51-CEF032363058}"/>
              </a:ext>
            </a:extLst>
          </p:cNvPr>
          <p:cNvSpPr>
            <a:spLocks noGrp="1"/>
          </p:cNvSpPr>
          <p:nvPr>
            <p:ph type="body" sz="quarter" idx="53" hasCustomPrompt="1"/>
          </p:nvPr>
        </p:nvSpPr>
        <p:spPr>
          <a:xfrm>
            <a:off x="6696037"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27" name="Text Placeholder 10">
            <a:extLst>
              <a:ext uri="{FF2B5EF4-FFF2-40B4-BE49-F238E27FC236}">
                <a16:creationId xmlns:a16="http://schemas.microsoft.com/office/drawing/2014/main" id="{C49FB196-753D-4A12-9460-57D8AB4B540B}"/>
              </a:ext>
            </a:extLst>
          </p:cNvPr>
          <p:cNvSpPr>
            <a:spLocks noGrp="1"/>
          </p:cNvSpPr>
          <p:nvPr>
            <p:ph type="body" sz="quarter" idx="54" hasCustomPrompt="1"/>
          </p:nvPr>
        </p:nvSpPr>
        <p:spPr>
          <a:xfrm>
            <a:off x="9059098"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28" name="Text Placeholder 10">
            <a:extLst>
              <a:ext uri="{FF2B5EF4-FFF2-40B4-BE49-F238E27FC236}">
                <a16:creationId xmlns:a16="http://schemas.microsoft.com/office/drawing/2014/main" id="{DFC05EC7-9D6C-486B-9E2F-D3612013C0A1}"/>
              </a:ext>
            </a:extLst>
          </p:cNvPr>
          <p:cNvSpPr>
            <a:spLocks noGrp="1"/>
          </p:cNvSpPr>
          <p:nvPr>
            <p:ph type="body" sz="quarter" idx="55" hasCustomPrompt="1"/>
          </p:nvPr>
        </p:nvSpPr>
        <p:spPr>
          <a:xfrm>
            <a:off x="7483724"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29" name="Text Placeholder 10">
            <a:extLst>
              <a:ext uri="{FF2B5EF4-FFF2-40B4-BE49-F238E27FC236}">
                <a16:creationId xmlns:a16="http://schemas.microsoft.com/office/drawing/2014/main" id="{98F455FB-241B-4E1F-B581-FA6CBA239545}"/>
              </a:ext>
            </a:extLst>
          </p:cNvPr>
          <p:cNvSpPr>
            <a:spLocks noGrp="1"/>
          </p:cNvSpPr>
          <p:nvPr>
            <p:ph type="body" sz="quarter" idx="56" hasCustomPrompt="1"/>
          </p:nvPr>
        </p:nvSpPr>
        <p:spPr>
          <a:xfrm>
            <a:off x="8271411"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30" name="Text Placeholder 10">
            <a:extLst>
              <a:ext uri="{FF2B5EF4-FFF2-40B4-BE49-F238E27FC236}">
                <a16:creationId xmlns:a16="http://schemas.microsoft.com/office/drawing/2014/main" id="{9E38664A-8108-4E24-800B-3C32ADA43978}"/>
              </a:ext>
            </a:extLst>
          </p:cNvPr>
          <p:cNvSpPr>
            <a:spLocks noGrp="1"/>
          </p:cNvSpPr>
          <p:nvPr>
            <p:ph type="body" sz="quarter" idx="57" hasCustomPrompt="1"/>
          </p:nvPr>
        </p:nvSpPr>
        <p:spPr>
          <a:xfrm>
            <a:off x="9846785"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31" name="Text Placeholder 10">
            <a:extLst>
              <a:ext uri="{FF2B5EF4-FFF2-40B4-BE49-F238E27FC236}">
                <a16:creationId xmlns:a16="http://schemas.microsoft.com/office/drawing/2014/main" id="{2908458B-A3ED-4855-9E08-108D7C4A8D36}"/>
              </a:ext>
            </a:extLst>
          </p:cNvPr>
          <p:cNvSpPr>
            <a:spLocks noGrp="1"/>
          </p:cNvSpPr>
          <p:nvPr>
            <p:ph type="body" sz="quarter" idx="58" hasCustomPrompt="1"/>
          </p:nvPr>
        </p:nvSpPr>
        <p:spPr>
          <a:xfrm>
            <a:off x="10634472"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32" name="Rectangle 31">
            <a:extLst>
              <a:ext uri="{FF2B5EF4-FFF2-40B4-BE49-F238E27FC236}">
                <a16:creationId xmlns:a16="http://schemas.microsoft.com/office/drawing/2014/main" id="{FFA35437-CCDE-4D92-B879-F23B329C8EC3}"/>
              </a:ext>
            </a:extLst>
          </p:cNvPr>
          <p:cNvSpPr/>
          <p:nvPr userDrawn="1"/>
        </p:nvSpPr>
        <p:spPr>
          <a:xfrm>
            <a:off x="929640" y="4034785"/>
            <a:ext cx="10332720" cy="4571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solidFill>
                <a:schemeClr val="tx1">
                  <a:lumMod val="75000"/>
                  <a:lumOff val="25000"/>
                </a:schemeClr>
              </a:solidFill>
            </a:endParaRPr>
          </a:p>
        </p:txBody>
      </p:sp>
      <p:sp>
        <p:nvSpPr>
          <p:cNvPr id="36" name="Date Placeholder 2">
            <a:extLst>
              <a:ext uri="{FF2B5EF4-FFF2-40B4-BE49-F238E27FC236}">
                <a16:creationId xmlns:a16="http://schemas.microsoft.com/office/drawing/2014/main" id="{1CDC588F-73BC-4108-974B-0EAAB8213CE0}"/>
              </a:ext>
            </a:extLst>
          </p:cNvPr>
          <p:cNvSpPr>
            <a:spLocks noGrp="1"/>
          </p:cNvSpPr>
          <p:nvPr>
            <p:ph type="dt" sz="half" idx="10"/>
          </p:nvPr>
        </p:nvSpPr>
        <p:spPr>
          <a:xfrm>
            <a:off x="838200" y="6356350"/>
            <a:ext cx="2743200" cy="365125"/>
          </a:xfrm>
        </p:spPr>
        <p:txBody>
          <a:bodyPr/>
          <a:lstStyle>
            <a:lvl1pPr>
              <a:defRPr sz="900"/>
            </a:lvl1pPr>
          </a:lstStyle>
          <a:p>
            <a:r>
              <a:rPr lang="en-US"/>
              <a:t>20XX</a:t>
            </a:r>
          </a:p>
        </p:txBody>
      </p:sp>
      <p:sp>
        <p:nvSpPr>
          <p:cNvPr id="37" name="Footer Placeholder 3">
            <a:extLst>
              <a:ext uri="{FF2B5EF4-FFF2-40B4-BE49-F238E27FC236}">
                <a16:creationId xmlns:a16="http://schemas.microsoft.com/office/drawing/2014/main" id="{B2AC1EB2-9B8F-4077-8B66-64F9549F2C99}"/>
              </a:ext>
            </a:extLst>
          </p:cNvPr>
          <p:cNvSpPr>
            <a:spLocks noGrp="1"/>
          </p:cNvSpPr>
          <p:nvPr>
            <p:ph type="ftr" sz="quarter" idx="11"/>
          </p:nvPr>
        </p:nvSpPr>
        <p:spPr>
          <a:xfrm>
            <a:off x="4038600" y="6356350"/>
            <a:ext cx="4114800" cy="365125"/>
          </a:xfrm>
        </p:spPr>
        <p:txBody>
          <a:bodyPr/>
          <a:lstStyle>
            <a:lvl1pPr>
              <a:defRPr sz="900"/>
            </a:lvl1pPr>
          </a:lstStyle>
          <a:p>
            <a:r>
              <a:rPr lang="en-US"/>
              <a:t>3</a:t>
            </a:r>
          </a:p>
        </p:txBody>
      </p:sp>
      <p:sp>
        <p:nvSpPr>
          <p:cNvPr id="38" name="Slide Number Placeholder 4">
            <a:extLst>
              <a:ext uri="{FF2B5EF4-FFF2-40B4-BE49-F238E27FC236}">
                <a16:creationId xmlns:a16="http://schemas.microsoft.com/office/drawing/2014/main" id="{28DE3E33-346A-45AF-B164-CB5DF04FAE6D}"/>
              </a:ext>
            </a:extLst>
          </p:cNvPr>
          <p:cNvSpPr>
            <a:spLocks noGrp="1"/>
          </p:cNvSpPr>
          <p:nvPr>
            <p:ph type="sldNum" sz="quarter" idx="12"/>
          </p:nvPr>
        </p:nvSpPr>
        <p:spPr>
          <a:xfrm>
            <a:off x="8610600" y="6356350"/>
            <a:ext cx="2743200" cy="365125"/>
          </a:xfrm>
        </p:spPr>
        <p:txBody>
          <a:bodyPr/>
          <a:lstStyle>
            <a:lvl1pPr>
              <a:defRPr sz="900"/>
            </a:lvl1pPr>
          </a:lstStyle>
          <a:p>
            <a:fld id="{B5CEABB6-07DC-46E8-9B57-56EC44A396E5}" type="slidenum">
              <a:rPr lang="en-US" smtClean="0"/>
              <a:t>‹#›</a:t>
            </a:fld>
            <a:endParaRPr lang="en-US"/>
          </a:p>
        </p:txBody>
      </p:sp>
    </p:spTree>
    <p:extLst>
      <p:ext uri="{BB962C8B-B14F-4D97-AF65-F5344CB8AC3E}">
        <p14:creationId xmlns:p14="http://schemas.microsoft.com/office/powerpoint/2010/main" val="20563234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mart Art">
    <p:bg>
      <p:bgRef idx="1001">
        <a:schemeClr val="bg1"/>
      </p:bgRef>
    </p:bg>
    <p:spTree>
      <p:nvGrpSpPr>
        <p:cNvPr id="1" name=""/>
        <p:cNvGrpSpPr/>
        <p:nvPr/>
      </p:nvGrpSpPr>
      <p:grpSpPr>
        <a:xfrm>
          <a:off x="0" y="0"/>
          <a:ext cx="0" cy="0"/>
          <a:chOff x="0" y="0"/>
          <a:chExt cx="0" cy="0"/>
        </a:xfrm>
      </p:grpSpPr>
      <p:sp>
        <p:nvSpPr>
          <p:cNvPr id="7" name="SmartArt Placeholder 6">
            <a:extLst>
              <a:ext uri="{FF2B5EF4-FFF2-40B4-BE49-F238E27FC236}">
                <a16:creationId xmlns:a16="http://schemas.microsoft.com/office/drawing/2014/main" id="{156CA116-0F6E-4EE9-B34F-03BA07161A7A}"/>
              </a:ext>
            </a:extLst>
          </p:cNvPr>
          <p:cNvSpPr>
            <a:spLocks noGrp="1"/>
          </p:cNvSpPr>
          <p:nvPr>
            <p:ph type="dgm" sz="quarter" idx="15"/>
          </p:nvPr>
        </p:nvSpPr>
        <p:spPr>
          <a:xfrm>
            <a:off x="838200" y="2136776"/>
            <a:ext cx="10515600" cy="3697645"/>
          </a:xfrm>
        </p:spPr>
        <p:txBody>
          <a:bodyPr/>
          <a:lstStyle>
            <a:lvl1pPr>
              <a:defRPr>
                <a:solidFill>
                  <a:schemeClr val="tx1">
                    <a:lumMod val="75000"/>
                    <a:lumOff val="25000"/>
                  </a:schemeClr>
                </a:solidFill>
              </a:defRPr>
            </a:lvl1pPr>
          </a:lstStyle>
          <a:p>
            <a:r>
              <a:rPr lang="en-US"/>
              <a:t>Click icon to add SmartArt graphic</a:t>
            </a:r>
          </a:p>
        </p:txBody>
      </p:sp>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a:t>3</a:t>
            </a:r>
          </a:p>
        </p:txBody>
      </p:sp>
      <p:cxnSp>
        <p:nvCxnSpPr>
          <p:cNvPr id="10" name="Straight Connector 9">
            <a:extLst>
              <a:ext uri="{FF2B5EF4-FFF2-40B4-BE49-F238E27FC236}">
                <a16:creationId xmlns:a16="http://schemas.microsoft.com/office/drawing/2014/main" id="{66988B2D-0240-4256-8268-4B9FF1E72363}"/>
              </a:ext>
            </a:extLst>
          </p:cNvPr>
          <p:cNvCxnSpPr>
            <a:cxnSpLocks/>
          </p:cNvCxnSpPr>
          <p:nvPr/>
        </p:nvCxnSpPr>
        <p:spPr>
          <a:xfrm flipV="1">
            <a:off x="0" y="0"/>
            <a:ext cx="2590800" cy="76200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8EEAAE1-3D04-41C3-B2D2-B3BEF34C3B27}"/>
              </a:ext>
            </a:extLst>
          </p:cNvPr>
          <p:cNvCxnSpPr>
            <a:cxnSpLocks/>
          </p:cNvCxnSpPr>
          <p:nvPr/>
        </p:nvCxnSpPr>
        <p:spPr>
          <a:xfrm flipH="1">
            <a:off x="0" y="0"/>
            <a:ext cx="704850" cy="1027906"/>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a:p>
        </p:txBody>
      </p:sp>
    </p:spTree>
    <p:extLst>
      <p:ext uri="{BB962C8B-B14F-4D97-AF65-F5344CB8AC3E}">
        <p14:creationId xmlns:p14="http://schemas.microsoft.com/office/powerpoint/2010/main" val="235431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eam Slide 4 Peopl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487181" y="2886074"/>
            <a:ext cx="1845511" cy="1845511"/>
          </a:xfrm>
          <a:solidFill>
            <a:schemeClr val="bg1">
              <a:lumMod val="95000"/>
            </a:schemeClr>
          </a:solidFill>
        </p:spPr>
        <p:txBody>
          <a:bodyPr>
            <a:normAutofit/>
          </a:bodyPr>
          <a:lstStyle>
            <a:lvl1pPr marL="0" indent="0" algn="l">
              <a:lnSpc>
                <a:spcPct val="100000"/>
              </a:lnSpc>
              <a:buNone/>
              <a:defRPr sz="1400">
                <a:solidFill>
                  <a:schemeClr val="tx1">
                    <a:lumMod val="75000"/>
                    <a:lumOff val="25000"/>
                  </a:schemeClr>
                </a:solidFill>
              </a:defRPr>
            </a:lvl1pPr>
          </a:lstStyle>
          <a:p>
            <a:r>
              <a:rPr lang="en-US"/>
              <a:t>Click icon to add picture</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3836914" y="2886074"/>
            <a:ext cx="1845511" cy="1845511"/>
          </a:xfrm>
          <a:solidFill>
            <a:schemeClr val="bg1">
              <a:lumMod val="95000"/>
            </a:schemeClr>
          </a:solidFill>
        </p:spPr>
        <p:txBody>
          <a:bodyPr>
            <a:normAutofit/>
          </a:bodyPr>
          <a:lstStyle>
            <a:lvl1pPr marL="0" indent="0" algn="l">
              <a:lnSpc>
                <a:spcPct val="100000"/>
              </a:lnSpc>
              <a:buNone/>
              <a:defRPr sz="1400">
                <a:solidFill>
                  <a:schemeClr val="tx1">
                    <a:lumMod val="75000"/>
                    <a:lumOff val="25000"/>
                  </a:schemeClr>
                </a:solidFill>
              </a:defRPr>
            </a:lvl1pPr>
          </a:lstStyle>
          <a:p>
            <a:r>
              <a:rPr lang="en-US"/>
              <a:t>Click icon to add picture</a:t>
            </a:r>
          </a:p>
        </p:txBody>
      </p:sp>
      <p:sp>
        <p:nvSpPr>
          <p:cNvPr id="18" name="Picture Placeholder 10">
            <a:extLst>
              <a:ext uri="{FF2B5EF4-FFF2-40B4-BE49-F238E27FC236}">
                <a16:creationId xmlns:a16="http://schemas.microsoft.com/office/drawing/2014/main" id="{4EBC7D6F-397D-4C5A-AA62-F683F88531A2}"/>
              </a:ext>
            </a:extLst>
          </p:cNvPr>
          <p:cNvSpPr>
            <a:spLocks noGrp="1"/>
          </p:cNvSpPr>
          <p:nvPr>
            <p:ph type="pic" sz="quarter" idx="16"/>
          </p:nvPr>
        </p:nvSpPr>
        <p:spPr>
          <a:xfrm>
            <a:off x="6327578" y="2886074"/>
            <a:ext cx="1845511" cy="1845511"/>
          </a:xfrm>
          <a:solidFill>
            <a:schemeClr val="bg1">
              <a:lumMod val="95000"/>
            </a:schemeClr>
          </a:solidFill>
        </p:spPr>
        <p:txBody>
          <a:bodyPr>
            <a:normAutofit/>
          </a:bodyPr>
          <a:lstStyle>
            <a:lvl1pPr marL="0" indent="0">
              <a:buNone/>
              <a:defRPr sz="1400"/>
            </a:lvl1pPr>
            <a:lvl2pPr marL="457200" indent="0" algn="l">
              <a:lnSpc>
                <a:spcPct val="100000"/>
              </a:lnSpc>
              <a:buNone/>
              <a:defRPr sz="1400">
                <a:solidFill>
                  <a:schemeClr val="tx1">
                    <a:lumMod val="75000"/>
                    <a:lumOff val="25000"/>
                  </a:schemeClr>
                </a:solidFill>
              </a:defRPr>
            </a:lvl2pPr>
          </a:lstStyle>
          <a:p>
            <a:pPr lvl="0"/>
            <a:r>
              <a:rPr lang="en-US"/>
              <a:t>Click icon to add picture</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8747458" y="2886074"/>
            <a:ext cx="1845511" cy="1845511"/>
          </a:xfrm>
          <a:solidFill>
            <a:schemeClr val="bg1">
              <a:lumMod val="95000"/>
            </a:schemeClr>
          </a:solidFill>
        </p:spPr>
        <p:txBody>
          <a:bodyPr>
            <a:normAutofit/>
          </a:bodyPr>
          <a:lstStyle>
            <a:lvl1pPr marL="0" indent="0" algn="l">
              <a:lnSpc>
                <a:spcPct val="100000"/>
              </a:lnSpc>
              <a:buNone/>
              <a:defRPr sz="1400">
                <a:solidFill>
                  <a:schemeClr val="tx1">
                    <a:lumMod val="75000"/>
                    <a:lumOff val="25000"/>
                  </a:schemeClr>
                </a:solidFill>
              </a:defRPr>
            </a:lvl1pPr>
          </a:lstStyle>
          <a:p>
            <a:r>
              <a:rPr lang="en-US"/>
              <a:t>Click icon to add picture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343248" y="5084524"/>
            <a:ext cx="2123743" cy="343061"/>
          </a:xfrm>
        </p:spPr>
        <p:txBody>
          <a:bodyPr anchor="ctr">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692980" y="5099206"/>
            <a:ext cx="2135755" cy="343061"/>
          </a:xfrm>
        </p:spPr>
        <p:txBody>
          <a:bodyPr anchor="ctr">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183644" y="5099206"/>
            <a:ext cx="2123743" cy="343061"/>
          </a:xfrm>
        </p:spPr>
        <p:txBody>
          <a:bodyPr anchor="ctr">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603525" y="5084524"/>
            <a:ext cx="2123742" cy="343061"/>
          </a:xfrm>
        </p:spPr>
        <p:txBody>
          <a:bodyPr anchor="ctr">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487181" y="5464114"/>
            <a:ext cx="1845511" cy="343061"/>
          </a:xfrm>
        </p:spPr>
        <p:txBody>
          <a:bodyPr anchor="t">
            <a:noAutofit/>
          </a:bodyPr>
          <a:lstStyle>
            <a:lvl1pPr marL="0" indent="0" algn="ctr">
              <a:buNone/>
              <a:defRPr lang="en-US" sz="10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836913" y="5478796"/>
            <a:ext cx="1855949" cy="343061"/>
          </a:xfrm>
        </p:spPr>
        <p:txBody>
          <a:bodyPr anchor="t">
            <a:noAutofit/>
          </a:bodyPr>
          <a:lstStyle>
            <a:lvl1pPr marL="0" indent="0" algn="ctr">
              <a:buNone/>
              <a:defRPr lang="en-US" sz="10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327577" y="5478796"/>
            <a:ext cx="1845511" cy="343061"/>
          </a:xfrm>
        </p:spPr>
        <p:txBody>
          <a:bodyPr anchor="t">
            <a:noAutofit/>
          </a:bodyPr>
          <a:lstStyle>
            <a:lvl1pPr marL="0" indent="0" algn="ctr">
              <a:buNone/>
              <a:defRPr lang="en-US" sz="10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747458" y="5464114"/>
            <a:ext cx="1845510" cy="343061"/>
          </a:xfrm>
        </p:spPr>
        <p:txBody>
          <a:bodyPr anchor="t">
            <a:noAutofit/>
          </a:bodyPr>
          <a:lstStyle>
            <a:lvl1pPr marL="0" indent="0" algn="ctr">
              <a:buNone/>
              <a:defRPr lang="en-US" sz="10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a:t>3</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a:p>
        </p:txBody>
      </p:sp>
      <p:cxnSp>
        <p:nvCxnSpPr>
          <p:cNvPr id="10" name="Straight Connector 9">
            <a:extLst>
              <a:ext uri="{FF2B5EF4-FFF2-40B4-BE49-F238E27FC236}">
                <a16:creationId xmlns:a16="http://schemas.microsoft.com/office/drawing/2014/main" id="{4E4B72DA-52CB-4D39-A342-8857B4D959B2}"/>
              </a:ext>
              <a:ext uri="{C183D7F6-B498-43B3-948B-1728B52AA6E4}">
                <adec:decorative xmlns:adec="http://schemas.microsoft.com/office/drawing/2017/decorative" val="1"/>
              </a:ext>
            </a:extLst>
          </p:cNvPr>
          <p:cNvCxnSpPr/>
          <p:nvPr/>
        </p:nvCxnSpPr>
        <p:spPr>
          <a:xfrm flipH="1" flipV="1">
            <a:off x="7334250" y="0"/>
            <a:ext cx="4857750" cy="762000"/>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1D9BCDA-DFB7-41A4-A7C7-CEE86CEDCBE5}"/>
              </a:ext>
              <a:ext uri="{C183D7F6-B498-43B3-948B-1728B52AA6E4}">
                <adec:decorative xmlns:adec="http://schemas.microsoft.com/office/drawing/2017/decorative" val="1"/>
              </a:ext>
            </a:extLst>
          </p:cNvPr>
          <p:cNvCxnSpPr>
            <a:cxnSpLocks/>
          </p:cNvCxnSpPr>
          <p:nvPr/>
        </p:nvCxnSpPr>
        <p:spPr>
          <a:xfrm>
            <a:off x="11487150" y="0"/>
            <a:ext cx="704850" cy="1724025"/>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623728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2" pos="936">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eam Slide 8 People">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bg1">
                    <a:lumMod val="75000"/>
                    <a:lumOff val="25000"/>
                  </a:schemeClr>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877176" y="2428875"/>
            <a:ext cx="1066800" cy="1066800"/>
          </a:xfrm>
          <a:solidFill>
            <a:schemeClr val="tx1"/>
          </a:solidFill>
        </p:spPr>
        <p:txBody>
          <a:bodyPr>
            <a:normAutofit/>
          </a:bodyPr>
          <a:lstStyle>
            <a:lvl1pPr marL="0" indent="0">
              <a:lnSpc>
                <a:spcPct val="100000"/>
              </a:lnSpc>
              <a:buNone/>
              <a:defRPr sz="900">
                <a:solidFill>
                  <a:schemeClr val="bg1">
                    <a:lumMod val="75000"/>
                    <a:lumOff val="25000"/>
                  </a:schemeClr>
                </a:solidFill>
              </a:defRPr>
            </a:lvl1pPr>
          </a:lstStyle>
          <a:p>
            <a:r>
              <a:rPr lang="en-US"/>
              <a:t>Click icon to add picture</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4226270" y="2428875"/>
            <a:ext cx="1066800" cy="1066800"/>
          </a:xfrm>
          <a:solidFill>
            <a:schemeClr val="tx1"/>
          </a:solidFill>
        </p:spPr>
        <p:txBody>
          <a:bodyPr>
            <a:normAutofit/>
          </a:bodyPr>
          <a:lstStyle>
            <a:lvl1pPr marL="0" indent="0">
              <a:lnSpc>
                <a:spcPct val="100000"/>
              </a:lnSpc>
              <a:buNone/>
              <a:defRPr sz="900">
                <a:solidFill>
                  <a:schemeClr val="bg1">
                    <a:lumMod val="75000"/>
                    <a:lumOff val="25000"/>
                  </a:schemeClr>
                </a:solidFill>
              </a:defRPr>
            </a:lvl1pPr>
          </a:lstStyle>
          <a:p>
            <a:r>
              <a:rPr lang="en-US"/>
              <a:t>Click icon to add picture</a:t>
            </a:r>
          </a:p>
        </p:txBody>
      </p:sp>
      <p:sp>
        <p:nvSpPr>
          <p:cNvPr id="18" name="Picture Placeholder 10">
            <a:extLst>
              <a:ext uri="{FF2B5EF4-FFF2-40B4-BE49-F238E27FC236}">
                <a16:creationId xmlns:a16="http://schemas.microsoft.com/office/drawing/2014/main" id="{4EBC7D6F-397D-4C5A-AA62-F683F88531A2}"/>
              </a:ext>
            </a:extLst>
          </p:cNvPr>
          <p:cNvSpPr>
            <a:spLocks noGrp="1"/>
          </p:cNvSpPr>
          <p:nvPr>
            <p:ph type="pic" sz="quarter" idx="16"/>
          </p:nvPr>
        </p:nvSpPr>
        <p:spPr>
          <a:xfrm>
            <a:off x="6716934" y="2428875"/>
            <a:ext cx="1066800" cy="1066800"/>
          </a:xfrm>
          <a:solidFill>
            <a:schemeClr val="tx1"/>
          </a:solidFill>
        </p:spPr>
        <p:txBody>
          <a:bodyPr>
            <a:noAutofit/>
          </a:bodyPr>
          <a:lstStyle>
            <a:lvl1pPr marL="0" indent="0" algn="l">
              <a:buNone/>
              <a:defRPr sz="900">
                <a:solidFill>
                  <a:schemeClr val="bg1">
                    <a:lumMod val="75000"/>
                    <a:lumOff val="25000"/>
                  </a:schemeClr>
                </a:solidFill>
              </a:defRPr>
            </a:lvl1pPr>
            <a:lvl2pPr marL="457200" indent="0">
              <a:lnSpc>
                <a:spcPct val="100000"/>
              </a:lnSpc>
              <a:buNone/>
              <a:defRPr sz="900">
                <a:solidFill>
                  <a:schemeClr val="bg1">
                    <a:lumMod val="75000"/>
                    <a:lumOff val="25000"/>
                  </a:schemeClr>
                </a:solidFill>
              </a:defRPr>
            </a:lvl2pPr>
          </a:lstStyle>
          <a:p>
            <a:pPr lvl="0"/>
            <a:r>
              <a:rPr lang="en-US"/>
              <a:t>Click icon to add picture</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9136814" y="2428875"/>
            <a:ext cx="1066800" cy="1066800"/>
          </a:xfrm>
          <a:solidFill>
            <a:schemeClr val="tx1"/>
          </a:solidFill>
        </p:spPr>
        <p:txBody>
          <a:bodyPr>
            <a:normAutofit/>
          </a:bodyPr>
          <a:lstStyle>
            <a:lvl1pPr marL="0" indent="0">
              <a:lnSpc>
                <a:spcPct val="100000"/>
              </a:lnSpc>
              <a:buNone/>
              <a:defRPr sz="900">
                <a:solidFill>
                  <a:schemeClr val="bg1">
                    <a:lumMod val="75000"/>
                    <a:lumOff val="25000"/>
                  </a:schemeClr>
                </a:solidFill>
              </a:defRPr>
            </a:lvl1pPr>
          </a:lstStyle>
          <a:p>
            <a:r>
              <a:rPr lang="en-US"/>
              <a:t>Click icon to add picture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500168" y="3654378"/>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390120" y="3782039"/>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849262" y="3669060"/>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739214" y="3796721"/>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339926" y="3669060"/>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217963" y="3796721"/>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759806" y="3654378"/>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634432" y="3782039"/>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5" name="Picture Placeholder 10">
            <a:extLst>
              <a:ext uri="{FF2B5EF4-FFF2-40B4-BE49-F238E27FC236}">
                <a16:creationId xmlns:a16="http://schemas.microsoft.com/office/drawing/2014/main" id="{1EBAEB1D-A7F9-4F90-B642-4277D3802BAB}"/>
              </a:ext>
            </a:extLst>
          </p:cNvPr>
          <p:cNvSpPr>
            <a:spLocks noGrp="1"/>
          </p:cNvSpPr>
          <p:nvPr>
            <p:ph type="pic" sz="quarter" idx="26"/>
          </p:nvPr>
        </p:nvSpPr>
        <p:spPr>
          <a:xfrm>
            <a:off x="1877176" y="4287711"/>
            <a:ext cx="1066800" cy="1066800"/>
          </a:xfrm>
          <a:solidFill>
            <a:schemeClr val="tx1"/>
          </a:solidFill>
        </p:spPr>
        <p:txBody>
          <a:bodyPr>
            <a:normAutofit/>
          </a:bodyPr>
          <a:lstStyle>
            <a:lvl1pPr marL="0" indent="0">
              <a:lnSpc>
                <a:spcPct val="100000"/>
              </a:lnSpc>
              <a:buNone/>
              <a:defRPr sz="900">
                <a:solidFill>
                  <a:schemeClr val="bg1">
                    <a:lumMod val="75000"/>
                    <a:lumOff val="25000"/>
                  </a:schemeClr>
                </a:solidFill>
              </a:defRPr>
            </a:lvl1pPr>
          </a:lstStyle>
          <a:p>
            <a:r>
              <a:rPr lang="en-US"/>
              <a:t>Click icon to add picture</a:t>
            </a:r>
          </a:p>
        </p:txBody>
      </p:sp>
      <p:sp>
        <p:nvSpPr>
          <p:cNvPr id="56" name="Picture Placeholder 10">
            <a:extLst>
              <a:ext uri="{FF2B5EF4-FFF2-40B4-BE49-F238E27FC236}">
                <a16:creationId xmlns:a16="http://schemas.microsoft.com/office/drawing/2014/main" id="{9461A69E-14C8-4325-89AF-D4257C1C05BA}"/>
              </a:ext>
            </a:extLst>
          </p:cNvPr>
          <p:cNvSpPr>
            <a:spLocks noGrp="1"/>
          </p:cNvSpPr>
          <p:nvPr>
            <p:ph type="pic" sz="quarter" idx="27"/>
          </p:nvPr>
        </p:nvSpPr>
        <p:spPr>
          <a:xfrm>
            <a:off x="4226270" y="4287711"/>
            <a:ext cx="1066800" cy="1066800"/>
          </a:xfrm>
          <a:solidFill>
            <a:schemeClr val="tx1"/>
          </a:solidFill>
        </p:spPr>
        <p:txBody>
          <a:bodyPr>
            <a:normAutofit/>
          </a:bodyPr>
          <a:lstStyle>
            <a:lvl1pPr marL="0" indent="0">
              <a:lnSpc>
                <a:spcPct val="100000"/>
              </a:lnSpc>
              <a:buNone/>
              <a:defRPr sz="900">
                <a:solidFill>
                  <a:schemeClr val="bg1">
                    <a:lumMod val="75000"/>
                    <a:lumOff val="25000"/>
                  </a:schemeClr>
                </a:solidFill>
              </a:defRPr>
            </a:lvl1pPr>
          </a:lstStyle>
          <a:p>
            <a:r>
              <a:rPr lang="en-US"/>
              <a:t>Click icon to add picture</a:t>
            </a:r>
          </a:p>
        </p:txBody>
      </p:sp>
      <p:sp>
        <p:nvSpPr>
          <p:cNvPr id="57" name="Picture Placeholder 10">
            <a:extLst>
              <a:ext uri="{FF2B5EF4-FFF2-40B4-BE49-F238E27FC236}">
                <a16:creationId xmlns:a16="http://schemas.microsoft.com/office/drawing/2014/main" id="{0FB38616-82FB-4DAD-A82E-3777ACB41148}"/>
              </a:ext>
            </a:extLst>
          </p:cNvPr>
          <p:cNvSpPr>
            <a:spLocks noGrp="1"/>
          </p:cNvSpPr>
          <p:nvPr>
            <p:ph type="pic" sz="quarter" idx="28"/>
          </p:nvPr>
        </p:nvSpPr>
        <p:spPr>
          <a:xfrm>
            <a:off x="6716934" y="4287711"/>
            <a:ext cx="1066800" cy="1066800"/>
          </a:xfrm>
          <a:solidFill>
            <a:schemeClr val="tx1"/>
          </a:solidFill>
        </p:spPr>
        <p:txBody>
          <a:bodyPr>
            <a:normAutofit/>
          </a:bodyPr>
          <a:lstStyle>
            <a:lvl1pPr marL="0" indent="0">
              <a:buNone/>
              <a:defRPr sz="900">
                <a:solidFill>
                  <a:schemeClr val="bg1">
                    <a:lumMod val="75000"/>
                    <a:lumOff val="25000"/>
                  </a:schemeClr>
                </a:solidFill>
              </a:defRPr>
            </a:lvl1pPr>
            <a:lvl2pPr marL="457200" indent="0">
              <a:lnSpc>
                <a:spcPct val="100000"/>
              </a:lnSpc>
              <a:buNone/>
              <a:defRPr sz="900">
                <a:solidFill>
                  <a:schemeClr val="bg1">
                    <a:lumMod val="75000"/>
                    <a:lumOff val="25000"/>
                  </a:schemeClr>
                </a:solidFill>
              </a:defRPr>
            </a:lvl2pPr>
          </a:lstStyle>
          <a:p>
            <a:pPr lvl="0"/>
            <a:r>
              <a:rPr lang="en-US"/>
              <a:t>Click icon to add picture</a:t>
            </a:r>
          </a:p>
        </p:txBody>
      </p:sp>
      <p:sp>
        <p:nvSpPr>
          <p:cNvPr id="58" name="Picture Placeholder 10">
            <a:extLst>
              <a:ext uri="{FF2B5EF4-FFF2-40B4-BE49-F238E27FC236}">
                <a16:creationId xmlns:a16="http://schemas.microsoft.com/office/drawing/2014/main" id="{622ED9F4-EB9B-4588-8501-BFECB846EE73}"/>
              </a:ext>
            </a:extLst>
          </p:cNvPr>
          <p:cNvSpPr>
            <a:spLocks noGrp="1"/>
          </p:cNvSpPr>
          <p:nvPr>
            <p:ph type="pic" sz="quarter" idx="29"/>
          </p:nvPr>
        </p:nvSpPr>
        <p:spPr>
          <a:xfrm>
            <a:off x="9136814" y="4287711"/>
            <a:ext cx="1066800" cy="1066800"/>
          </a:xfrm>
          <a:solidFill>
            <a:schemeClr val="tx1"/>
          </a:solidFill>
        </p:spPr>
        <p:txBody>
          <a:bodyPr>
            <a:normAutofit/>
          </a:bodyPr>
          <a:lstStyle>
            <a:lvl1pPr marL="0" indent="0">
              <a:lnSpc>
                <a:spcPct val="100000"/>
              </a:lnSpc>
              <a:buNone/>
              <a:defRPr sz="900">
                <a:solidFill>
                  <a:schemeClr val="bg1">
                    <a:lumMod val="75000"/>
                    <a:lumOff val="25000"/>
                  </a:schemeClr>
                </a:solidFill>
              </a:defRPr>
            </a:lvl1pPr>
          </a:lstStyle>
          <a:p>
            <a:r>
              <a:rPr lang="en-US"/>
              <a:t>Click icon to add picture</a:t>
            </a:r>
          </a:p>
        </p:txBody>
      </p:sp>
      <p:sp>
        <p:nvSpPr>
          <p:cNvPr id="54" name="Text Placeholder 2">
            <a:extLst>
              <a:ext uri="{FF2B5EF4-FFF2-40B4-BE49-F238E27FC236}">
                <a16:creationId xmlns:a16="http://schemas.microsoft.com/office/drawing/2014/main" id="{22930C5B-603C-494E-A467-8B394D01D406}"/>
              </a:ext>
            </a:extLst>
          </p:cNvPr>
          <p:cNvSpPr>
            <a:spLocks noGrp="1"/>
          </p:cNvSpPr>
          <p:nvPr>
            <p:ph type="body" idx="25" hasCustomPrompt="1"/>
          </p:nvPr>
        </p:nvSpPr>
        <p:spPr>
          <a:xfrm>
            <a:off x="1500168" y="5513214"/>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2" name="Text Placeholder 2">
            <a:extLst>
              <a:ext uri="{FF2B5EF4-FFF2-40B4-BE49-F238E27FC236}">
                <a16:creationId xmlns:a16="http://schemas.microsoft.com/office/drawing/2014/main" id="{540C455F-A23B-493F-B95E-AB485D91DA6A}"/>
              </a:ext>
            </a:extLst>
          </p:cNvPr>
          <p:cNvSpPr>
            <a:spLocks noGrp="1"/>
          </p:cNvSpPr>
          <p:nvPr>
            <p:ph type="body" idx="33" hasCustomPrompt="1"/>
          </p:nvPr>
        </p:nvSpPr>
        <p:spPr>
          <a:xfrm>
            <a:off x="1390120" y="5640875"/>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9" name="Text Placeholder 2">
            <a:extLst>
              <a:ext uri="{FF2B5EF4-FFF2-40B4-BE49-F238E27FC236}">
                <a16:creationId xmlns:a16="http://schemas.microsoft.com/office/drawing/2014/main" id="{6D1C374C-DAF7-40EF-B279-4EC7A2AFE6A2}"/>
              </a:ext>
            </a:extLst>
          </p:cNvPr>
          <p:cNvSpPr>
            <a:spLocks noGrp="1"/>
          </p:cNvSpPr>
          <p:nvPr>
            <p:ph type="body" idx="30" hasCustomPrompt="1"/>
          </p:nvPr>
        </p:nvSpPr>
        <p:spPr>
          <a:xfrm>
            <a:off x="3849262" y="5527896"/>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3" name="Text Placeholder 2">
            <a:extLst>
              <a:ext uri="{FF2B5EF4-FFF2-40B4-BE49-F238E27FC236}">
                <a16:creationId xmlns:a16="http://schemas.microsoft.com/office/drawing/2014/main" id="{421FF438-E4E8-4643-BCB3-4A1C12429042}"/>
              </a:ext>
            </a:extLst>
          </p:cNvPr>
          <p:cNvSpPr>
            <a:spLocks noGrp="1"/>
          </p:cNvSpPr>
          <p:nvPr>
            <p:ph type="body" idx="34" hasCustomPrompt="1"/>
          </p:nvPr>
        </p:nvSpPr>
        <p:spPr>
          <a:xfrm>
            <a:off x="3739214" y="5655557"/>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0" name="Text Placeholder 2">
            <a:extLst>
              <a:ext uri="{FF2B5EF4-FFF2-40B4-BE49-F238E27FC236}">
                <a16:creationId xmlns:a16="http://schemas.microsoft.com/office/drawing/2014/main" id="{D4FEDD19-A7BA-45BB-93A0-F1E896C9F26D}"/>
              </a:ext>
            </a:extLst>
          </p:cNvPr>
          <p:cNvSpPr>
            <a:spLocks noGrp="1"/>
          </p:cNvSpPr>
          <p:nvPr>
            <p:ph type="body" idx="31" hasCustomPrompt="1"/>
          </p:nvPr>
        </p:nvSpPr>
        <p:spPr>
          <a:xfrm>
            <a:off x="6339926" y="5527896"/>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4" name="Text Placeholder 2">
            <a:extLst>
              <a:ext uri="{FF2B5EF4-FFF2-40B4-BE49-F238E27FC236}">
                <a16:creationId xmlns:a16="http://schemas.microsoft.com/office/drawing/2014/main" id="{A12F0175-7AEE-46B1-9590-D4A427680DC7}"/>
              </a:ext>
            </a:extLst>
          </p:cNvPr>
          <p:cNvSpPr>
            <a:spLocks noGrp="1"/>
          </p:cNvSpPr>
          <p:nvPr>
            <p:ph type="body" idx="35" hasCustomPrompt="1"/>
          </p:nvPr>
        </p:nvSpPr>
        <p:spPr>
          <a:xfrm>
            <a:off x="6229878" y="5655557"/>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1" name="Text Placeholder 2">
            <a:extLst>
              <a:ext uri="{FF2B5EF4-FFF2-40B4-BE49-F238E27FC236}">
                <a16:creationId xmlns:a16="http://schemas.microsoft.com/office/drawing/2014/main" id="{5026D39F-46AB-4680-9A52-F367344A3531}"/>
              </a:ext>
            </a:extLst>
          </p:cNvPr>
          <p:cNvSpPr>
            <a:spLocks noGrp="1"/>
          </p:cNvSpPr>
          <p:nvPr>
            <p:ph type="body" idx="32" hasCustomPrompt="1"/>
          </p:nvPr>
        </p:nvSpPr>
        <p:spPr>
          <a:xfrm>
            <a:off x="8759806" y="5513214"/>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5" name="Text Placeholder 2">
            <a:extLst>
              <a:ext uri="{FF2B5EF4-FFF2-40B4-BE49-F238E27FC236}">
                <a16:creationId xmlns:a16="http://schemas.microsoft.com/office/drawing/2014/main" id="{04E11FE2-6320-4E8C-A5B3-8104AF329ADA}"/>
              </a:ext>
            </a:extLst>
          </p:cNvPr>
          <p:cNvSpPr>
            <a:spLocks noGrp="1"/>
          </p:cNvSpPr>
          <p:nvPr>
            <p:ph type="body" idx="36" hasCustomPrompt="1"/>
          </p:nvPr>
        </p:nvSpPr>
        <p:spPr>
          <a:xfrm>
            <a:off x="8634432" y="5640875"/>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solidFill>
                  <a:srgbClr val="898989"/>
                </a:solidFill>
              </a:defRPr>
            </a:lvl1pPr>
          </a:lstStyle>
          <a:p>
            <a:r>
              <a:rPr lang="en-US"/>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solidFill>
                  <a:srgbClr val="898989"/>
                </a:solidFill>
              </a:defRPr>
            </a:lvl1pPr>
          </a:lstStyle>
          <a:p>
            <a:r>
              <a:rPr lang="en-US"/>
              <a:t>3</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solidFill>
                  <a:srgbClr val="898989"/>
                </a:solidFill>
              </a:defRPr>
            </a:lvl1pPr>
          </a:lstStyle>
          <a:p>
            <a:fld id="{B5CEABB6-07DC-46E8-9B57-56EC44A396E5}" type="slidenum">
              <a:rPr lang="en-US" smtClean="0"/>
              <a:t>‹#›</a:t>
            </a:fld>
            <a:endParaRPr lang="en-US"/>
          </a:p>
        </p:txBody>
      </p:sp>
      <p:pic>
        <p:nvPicPr>
          <p:cNvPr id="13" name="Graphic 12">
            <a:extLst>
              <a:ext uri="{FF2B5EF4-FFF2-40B4-BE49-F238E27FC236}">
                <a16:creationId xmlns:a16="http://schemas.microsoft.com/office/drawing/2014/main" id="{B0DFD584-E5CF-41EF-B51E-679CE22DDF93}"/>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473953"/>
            <a:ext cx="2057400" cy="1647825"/>
          </a:xfrm>
          <a:prstGeom prst="rect">
            <a:avLst/>
          </a:prstGeom>
        </p:spPr>
      </p:pic>
      <p:pic>
        <p:nvPicPr>
          <p:cNvPr id="14" name="Graphic 13">
            <a:extLst>
              <a:ext uri="{FF2B5EF4-FFF2-40B4-BE49-F238E27FC236}">
                <a16:creationId xmlns:a16="http://schemas.microsoft.com/office/drawing/2014/main" id="{E5C02DDF-25A6-42C7-9525-F279CE2095C0}"/>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049000" y="5180889"/>
            <a:ext cx="1143000" cy="914400"/>
          </a:xfrm>
          <a:prstGeom prst="rect">
            <a:avLst/>
          </a:prstGeom>
        </p:spPr>
      </p:pic>
    </p:spTree>
    <p:extLst>
      <p:ext uri="{BB962C8B-B14F-4D97-AF65-F5344CB8AC3E}">
        <p14:creationId xmlns:p14="http://schemas.microsoft.com/office/powerpoint/2010/main" val="6090955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  Conten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11" name="Content Placeholder 10">
            <a:extLst>
              <a:ext uri="{FF2B5EF4-FFF2-40B4-BE49-F238E27FC236}">
                <a16:creationId xmlns:a16="http://schemas.microsoft.com/office/drawing/2014/main" id="{ADC2540D-94C4-405B-8607-0CEDD6F54B9C}"/>
              </a:ext>
            </a:extLst>
          </p:cNvPr>
          <p:cNvSpPr>
            <a:spLocks noGrp="1"/>
          </p:cNvSpPr>
          <p:nvPr>
            <p:ph sz="quarter" idx="21" hasCustomPrompt="1"/>
          </p:nvPr>
        </p:nvSpPr>
        <p:spPr>
          <a:xfrm>
            <a:off x="1075447" y="2370670"/>
            <a:ext cx="1856232" cy="1664208"/>
          </a:xfrm>
        </p:spPr>
        <p:txBody>
          <a:bodyPr>
            <a:noAutofit/>
          </a:bodyPr>
          <a:lstStyle>
            <a:lvl1pPr marL="0" indent="0" algn="ctr">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a:t>Click to add content</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838200" y="3788813"/>
            <a:ext cx="2330726" cy="804859"/>
          </a:xfrm>
        </p:spPr>
        <p:txBody>
          <a:bodyPr lIns="0" rIns="0" anchor="b">
            <a:noAutofit/>
          </a:bodyPr>
          <a:lstStyle>
            <a:lvl1pPr marL="0" indent="0" algn="ctr">
              <a:buNone/>
              <a:defRPr lang="en-US" sz="32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17" name="Text Placeholder 2">
            <a:extLst>
              <a:ext uri="{FF2B5EF4-FFF2-40B4-BE49-F238E27FC236}">
                <a16:creationId xmlns:a16="http://schemas.microsoft.com/office/drawing/2014/main" id="{E43D2F47-FAF2-42C2-967D-251DD4B940D7}"/>
              </a:ext>
            </a:extLst>
          </p:cNvPr>
          <p:cNvSpPr>
            <a:spLocks noGrp="1"/>
          </p:cNvSpPr>
          <p:nvPr>
            <p:ph type="body" idx="17" hasCustomPrompt="1"/>
          </p:nvPr>
        </p:nvSpPr>
        <p:spPr>
          <a:xfrm>
            <a:off x="838200" y="4464810"/>
            <a:ext cx="2330726" cy="438505"/>
          </a:xfrm>
        </p:spPr>
        <p:txBody>
          <a:bodyPr lIns="0" rIns="0" anchor="b">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838200" y="5120722"/>
            <a:ext cx="2330726" cy="853167"/>
          </a:xfrm>
        </p:spPr>
        <p:txBody>
          <a:bodyPr lIns="0" rIns="0">
            <a:normAutofit/>
          </a:bodyPr>
          <a:lstStyle>
            <a:lvl1pPr marL="0" indent="0" algn="ctr">
              <a:lnSpc>
                <a:spcPct val="100000"/>
              </a:lnSpc>
              <a:buNone/>
              <a:defRPr sz="1400" spc="50" baseline="0">
                <a:solidFill>
                  <a:schemeClr val="tx1">
                    <a:lumMod val="75000"/>
                    <a:lumOff val="25000"/>
                  </a:schemeClr>
                </a:solidFill>
              </a:defRPr>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24" name="Content Placeholder 10">
            <a:extLst>
              <a:ext uri="{FF2B5EF4-FFF2-40B4-BE49-F238E27FC236}">
                <a16:creationId xmlns:a16="http://schemas.microsoft.com/office/drawing/2014/main" id="{11C6EC54-ADFA-4CFF-9E9B-DC7E96C854C2}"/>
              </a:ext>
            </a:extLst>
          </p:cNvPr>
          <p:cNvSpPr>
            <a:spLocks noGrp="1"/>
          </p:cNvSpPr>
          <p:nvPr>
            <p:ph sz="quarter" idx="22" hasCustomPrompt="1"/>
          </p:nvPr>
        </p:nvSpPr>
        <p:spPr>
          <a:xfrm>
            <a:off x="3805651" y="2370670"/>
            <a:ext cx="1856232" cy="1664208"/>
          </a:xfrm>
        </p:spPr>
        <p:txBody>
          <a:bodyPr>
            <a:noAutofit/>
          </a:bodyPr>
          <a:lstStyle>
            <a:lvl1pPr marL="0" indent="0" algn="ctr">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a:t>Click to add content</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3562665" y="3788813"/>
            <a:ext cx="2342205" cy="804859"/>
          </a:xfrm>
        </p:spPr>
        <p:txBody>
          <a:bodyPr lIns="0" rIns="0" anchor="b">
            <a:noAutofit/>
          </a:bodyPr>
          <a:lstStyle>
            <a:lvl1pPr marL="0" indent="0" algn="ctr">
              <a:buNone/>
              <a:defRPr lang="en-US" sz="32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18" name="Text Placeholder 4">
            <a:extLst>
              <a:ext uri="{FF2B5EF4-FFF2-40B4-BE49-F238E27FC236}">
                <a16:creationId xmlns:a16="http://schemas.microsoft.com/office/drawing/2014/main" id="{3322C250-87FC-4F14-A42C-FFDA120D0D64}"/>
              </a:ext>
            </a:extLst>
          </p:cNvPr>
          <p:cNvSpPr>
            <a:spLocks noGrp="1"/>
          </p:cNvSpPr>
          <p:nvPr>
            <p:ph type="body" sz="quarter" idx="18" hasCustomPrompt="1"/>
          </p:nvPr>
        </p:nvSpPr>
        <p:spPr>
          <a:xfrm>
            <a:off x="3562665" y="4464810"/>
            <a:ext cx="2342205" cy="438505"/>
          </a:xfrm>
        </p:spPr>
        <p:txBody>
          <a:bodyPr lIns="0" rIns="0" anchor="b">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3562665" y="5120722"/>
            <a:ext cx="2342205" cy="853167"/>
          </a:xfrm>
        </p:spPr>
        <p:txBody>
          <a:bodyPr lIns="0" rIns="0">
            <a:normAutofit/>
          </a:bodyPr>
          <a:lstStyle>
            <a:lvl1pPr marL="0" indent="0" algn="ctr">
              <a:lnSpc>
                <a:spcPct val="100000"/>
              </a:lnSpc>
              <a:buNone/>
              <a:defRPr sz="1400" spc="50" baseline="0">
                <a:solidFill>
                  <a:schemeClr val="tx1">
                    <a:lumMod val="75000"/>
                    <a:lumOff val="25000"/>
                  </a:schemeClr>
                </a:solidFill>
              </a:defRPr>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25" name="Content Placeholder 10">
            <a:extLst>
              <a:ext uri="{FF2B5EF4-FFF2-40B4-BE49-F238E27FC236}">
                <a16:creationId xmlns:a16="http://schemas.microsoft.com/office/drawing/2014/main" id="{1B6DD41C-FCE2-4AC6-A235-2FF1B905DAAD}"/>
              </a:ext>
            </a:extLst>
          </p:cNvPr>
          <p:cNvSpPr>
            <a:spLocks noGrp="1"/>
          </p:cNvSpPr>
          <p:nvPr>
            <p:ph sz="quarter" idx="23" hasCustomPrompt="1"/>
          </p:nvPr>
        </p:nvSpPr>
        <p:spPr>
          <a:xfrm>
            <a:off x="6530117" y="2370670"/>
            <a:ext cx="1856232" cy="1664208"/>
          </a:xfrm>
        </p:spPr>
        <p:txBody>
          <a:bodyPr>
            <a:noAutofit/>
          </a:bodyPr>
          <a:lstStyle>
            <a:lvl1pPr marL="0" indent="0" algn="ctr">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a:t>Click to add content</a:t>
            </a:r>
          </a:p>
        </p:txBody>
      </p:sp>
      <p:sp>
        <p:nvSpPr>
          <p:cNvPr id="21" name="Text Placeholder 2">
            <a:extLst>
              <a:ext uri="{FF2B5EF4-FFF2-40B4-BE49-F238E27FC236}">
                <a16:creationId xmlns:a16="http://schemas.microsoft.com/office/drawing/2014/main" id="{1F60A771-8BBC-4565-AB09-402DA7CB2780}"/>
              </a:ext>
            </a:extLst>
          </p:cNvPr>
          <p:cNvSpPr>
            <a:spLocks noGrp="1"/>
          </p:cNvSpPr>
          <p:nvPr>
            <p:ph type="body" idx="13" hasCustomPrompt="1"/>
          </p:nvPr>
        </p:nvSpPr>
        <p:spPr>
          <a:xfrm>
            <a:off x="6298609" y="3788813"/>
            <a:ext cx="2330726" cy="804859"/>
          </a:xfrm>
        </p:spPr>
        <p:txBody>
          <a:bodyPr lIns="0" rIns="0" anchor="b">
            <a:noAutofit/>
          </a:bodyPr>
          <a:lstStyle>
            <a:lvl1pPr marL="0" indent="0" algn="ctr">
              <a:buNone/>
              <a:defRPr lang="en-US" sz="32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19" name="Text Placeholder 2">
            <a:extLst>
              <a:ext uri="{FF2B5EF4-FFF2-40B4-BE49-F238E27FC236}">
                <a16:creationId xmlns:a16="http://schemas.microsoft.com/office/drawing/2014/main" id="{D3C675D6-83FA-4036-B516-098EDCAF2506}"/>
              </a:ext>
            </a:extLst>
          </p:cNvPr>
          <p:cNvSpPr>
            <a:spLocks noGrp="1"/>
          </p:cNvSpPr>
          <p:nvPr>
            <p:ph type="body" idx="19" hasCustomPrompt="1"/>
          </p:nvPr>
        </p:nvSpPr>
        <p:spPr>
          <a:xfrm>
            <a:off x="6298609" y="4464810"/>
            <a:ext cx="2330726" cy="438505"/>
          </a:xfrm>
        </p:spPr>
        <p:txBody>
          <a:bodyPr lIns="0" rIns="0" anchor="b">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6298609" y="5120722"/>
            <a:ext cx="2330726" cy="853167"/>
          </a:xfrm>
        </p:spPr>
        <p:txBody>
          <a:bodyPr lIns="0" rIns="0">
            <a:normAutofit/>
          </a:bodyPr>
          <a:lstStyle>
            <a:lvl1pPr marL="0" indent="0" algn="ctr">
              <a:lnSpc>
                <a:spcPct val="100000"/>
              </a:lnSpc>
              <a:buNone/>
              <a:defRPr sz="1400" spc="50" baseline="0">
                <a:solidFill>
                  <a:schemeClr val="tx1">
                    <a:lumMod val="75000"/>
                    <a:lumOff val="25000"/>
                  </a:schemeClr>
                </a:solidFill>
              </a:defRPr>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26" name="Content Placeholder 10">
            <a:extLst>
              <a:ext uri="{FF2B5EF4-FFF2-40B4-BE49-F238E27FC236}">
                <a16:creationId xmlns:a16="http://schemas.microsoft.com/office/drawing/2014/main" id="{CEB4C3DB-E51E-4479-90C2-DFE5DB4B2482}"/>
              </a:ext>
            </a:extLst>
          </p:cNvPr>
          <p:cNvSpPr>
            <a:spLocks noGrp="1"/>
          </p:cNvSpPr>
          <p:nvPr>
            <p:ph sz="quarter" idx="24" hasCustomPrompt="1"/>
          </p:nvPr>
        </p:nvSpPr>
        <p:spPr>
          <a:xfrm>
            <a:off x="9260321" y="2370670"/>
            <a:ext cx="1856232" cy="1664208"/>
          </a:xfrm>
        </p:spPr>
        <p:txBody>
          <a:bodyPr>
            <a:noAutofit/>
          </a:bodyPr>
          <a:lstStyle>
            <a:lvl1pPr marL="0" indent="0" algn="ctr">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a:t>Click to add content</a:t>
            </a:r>
          </a:p>
        </p:txBody>
      </p:sp>
      <p:sp>
        <p:nvSpPr>
          <p:cNvPr id="14" name="Text Placeholder 2">
            <a:extLst>
              <a:ext uri="{FF2B5EF4-FFF2-40B4-BE49-F238E27FC236}">
                <a16:creationId xmlns:a16="http://schemas.microsoft.com/office/drawing/2014/main" id="{84A1E92D-A5BF-4268-BFF3-1418A1F03589}"/>
              </a:ext>
            </a:extLst>
          </p:cNvPr>
          <p:cNvSpPr>
            <a:spLocks noGrp="1"/>
          </p:cNvSpPr>
          <p:nvPr>
            <p:ph type="body" idx="15" hasCustomPrompt="1"/>
          </p:nvPr>
        </p:nvSpPr>
        <p:spPr>
          <a:xfrm>
            <a:off x="9023074" y="3788457"/>
            <a:ext cx="2330726" cy="804859"/>
          </a:xfrm>
        </p:spPr>
        <p:txBody>
          <a:bodyPr lIns="0" rIns="0" anchor="b">
            <a:noAutofit/>
          </a:bodyPr>
          <a:lstStyle>
            <a:lvl1pPr marL="0" indent="0" algn="ctr">
              <a:buNone/>
              <a:defRPr lang="en-US" sz="32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23" name="Text Placeholder 2">
            <a:extLst>
              <a:ext uri="{FF2B5EF4-FFF2-40B4-BE49-F238E27FC236}">
                <a16:creationId xmlns:a16="http://schemas.microsoft.com/office/drawing/2014/main" id="{B6439AAC-8A96-4015-8A87-ED8DF7027B60}"/>
              </a:ext>
            </a:extLst>
          </p:cNvPr>
          <p:cNvSpPr>
            <a:spLocks noGrp="1"/>
          </p:cNvSpPr>
          <p:nvPr>
            <p:ph type="body" idx="20" hasCustomPrompt="1"/>
          </p:nvPr>
        </p:nvSpPr>
        <p:spPr>
          <a:xfrm>
            <a:off x="9023074" y="4464454"/>
            <a:ext cx="2330726" cy="438505"/>
          </a:xfrm>
        </p:spPr>
        <p:txBody>
          <a:bodyPr lIns="0" rIns="0" anchor="b">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cxnSp>
        <p:nvCxnSpPr>
          <p:cNvPr id="16" name="Straight Connector 15">
            <a:extLst>
              <a:ext uri="{FF2B5EF4-FFF2-40B4-BE49-F238E27FC236}">
                <a16:creationId xmlns:a16="http://schemas.microsoft.com/office/drawing/2014/main" id="{463D7850-C2A6-43CE-BBE4-8E81A0A593BF}"/>
              </a:ext>
              <a:ext uri="{C183D7F6-B498-43B3-948B-1728B52AA6E4}">
                <adec:decorative xmlns:adec="http://schemas.microsoft.com/office/drawing/2017/decorative" val="1"/>
              </a:ext>
            </a:extLst>
          </p:cNvPr>
          <p:cNvCxnSpPr>
            <a:cxnSpLocks/>
          </p:cNvCxnSpPr>
          <p:nvPr/>
        </p:nvCxnSpPr>
        <p:spPr>
          <a:xfrm flipH="1">
            <a:off x="0" y="0"/>
            <a:ext cx="1238250" cy="1328057"/>
          </a:xfrm>
          <a:prstGeom prst="line">
            <a:avLst/>
          </a:prstGeom>
          <a:ln w="31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BAD3E03-2E3B-440C-9105-6F9D33006D66}"/>
              </a:ext>
              <a:ext uri="{C183D7F6-B498-43B3-948B-1728B52AA6E4}">
                <adec:decorative xmlns:adec="http://schemas.microsoft.com/office/drawing/2017/decorative" val="1"/>
              </a:ext>
            </a:extLst>
          </p:cNvPr>
          <p:cNvCxnSpPr>
            <a:cxnSpLocks/>
          </p:cNvCxnSpPr>
          <p:nvPr/>
        </p:nvCxnSpPr>
        <p:spPr>
          <a:xfrm flipH="1">
            <a:off x="0" y="0"/>
            <a:ext cx="3790950" cy="892177"/>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5" name="Content Placeholder 3">
            <a:extLst>
              <a:ext uri="{FF2B5EF4-FFF2-40B4-BE49-F238E27FC236}">
                <a16:creationId xmlns:a16="http://schemas.microsoft.com/office/drawing/2014/main" id="{492F9083-A886-4EEB-94D6-1FAE6DC33000}"/>
              </a:ext>
            </a:extLst>
          </p:cNvPr>
          <p:cNvSpPr>
            <a:spLocks noGrp="1"/>
          </p:cNvSpPr>
          <p:nvPr>
            <p:ph sz="half" idx="16"/>
          </p:nvPr>
        </p:nvSpPr>
        <p:spPr>
          <a:xfrm>
            <a:off x="9023074" y="5120366"/>
            <a:ext cx="2330726" cy="853167"/>
          </a:xfrm>
        </p:spPr>
        <p:txBody>
          <a:bodyPr lIns="0" rIns="0">
            <a:normAutofit/>
          </a:bodyPr>
          <a:lstStyle>
            <a:lvl1pPr marL="0" indent="0" algn="ctr">
              <a:lnSpc>
                <a:spcPct val="100000"/>
              </a:lnSpc>
              <a:buNone/>
              <a:defRPr sz="1400" spc="50" baseline="0">
                <a:solidFill>
                  <a:schemeClr val="tx1">
                    <a:lumMod val="75000"/>
                    <a:lumOff val="25000"/>
                  </a:schemeClr>
                </a:solidFill>
              </a:defRPr>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a:t>3</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a:p>
        </p:txBody>
      </p:sp>
    </p:spTree>
    <p:extLst>
      <p:ext uri="{BB962C8B-B14F-4D97-AF65-F5344CB8AC3E}">
        <p14:creationId xmlns:p14="http://schemas.microsoft.com/office/powerpoint/2010/main" val="13866963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30-Oct-24</a:t>
            </a:fld>
            <a:endParaRPr lang="en-US"/>
          </a:p>
        </p:txBody>
      </p:sp>
      <p:sp>
        <p:nvSpPr>
          <p:cNvPr id="5" name="Footer Placeholder 4"/>
          <p:cNvSpPr>
            <a:spLocks noGrp="1"/>
          </p:cNvSpPr>
          <p:nvPr>
            <p:ph type="ftr" sz="quarter" idx="11"/>
          </p:nvPr>
        </p:nvSpPr>
        <p:spPr/>
        <p:txBody>
          <a:bodyPr/>
          <a:lstStyle/>
          <a:p>
            <a:r>
              <a:rPr lang="en-US"/>
              <a:t>3</a:t>
            </a:r>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reserve="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5476875" y="1671639"/>
            <a:ext cx="5111750" cy="1204912"/>
          </a:xfrm>
        </p:spPr>
        <p:txBody>
          <a:bodyPr anchor="b">
            <a:normAutofit/>
          </a:bodyPr>
          <a:lstStyle>
            <a:lvl1pPr>
              <a:defRPr lang="en-US" sz="2800" kern="1200" cap="all"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5476875" y="3682546"/>
            <a:ext cx="5111750" cy="1525588"/>
          </a:xfrm>
        </p:spPr>
        <p:txBody>
          <a:bodyPr anchor="b">
            <a:normAutofit/>
          </a:bodyPr>
          <a:lstStyle>
            <a:lvl1pPr marL="0" indent="0">
              <a:lnSpc>
                <a:spcPct val="100000"/>
              </a:lnSpc>
              <a:buNone/>
              <a:defRPr sz="1400" spc="50" baseline="0">
                <a:solidFill>
                  <a:schemeClr val="tx1">
                    <a:lumMod val="75000"/>
                    <a:lumOff val="2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cxnSp>
        <p:nvCxnSpPr>
          <p:cNvPr id="23" name="Straight Connector 22">
            <a:extLst>
              <a:ext uri="{FF2B5EF4-FFF2-40B4-BE49-F238E27FC236}">
                <a16:creationId xmlns:a16="http://schemas.microsoft.com/office/drawing/2014/main" id="{D87F08D6-2CA7-4A5A-BE34-07113DCA535D}"/>
              </a:ext>
            </a:extLst>
          </p:cNvPr>
          <p:cNvCxnSpPr>
            <a:cxnSpLocks/>
          </p:cNvCxnSpPr>
          <p:nvPr/>
        </p:nvCxnSpPr>
        <p:spPr>
          <a:xfrm flipH="1" flipV="1">
            <a:off x="0" y="876300"/>
            <a:ext cx="4762500" cy="1628775"/>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768C87F-B9C3-4DFF-8454-F3F52CE4346B}"/>
              </a:ext>
            </a:extLst>
          </p:cNvPr>
          <p:cNvCxnSpPr>
            <a:cxnSpLocks/>
          </p:cNvCxnSpPr>
          <p:nvPr/>
        </p:nvCxnSpPr>
        <p:spPr>
          <a:xfrm flipH="1" flipV="1">
            <a:off x="2638425" y="0"/>
            <a:ext cx="2124076" cy="5186363"/>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21" name="Date Placeholder 6">
            <a:extLst>
              <a:ext uri="{FF2B5EF4-FFF2-40B4-BE49-F238E27FC236}">
                <a16:creationId xmlns:a16="http://schemas.microsoft.com/office/drawing/2014/main" id="{71F34533-9677-48AF-9374-976825F4BB7E}"/>
              </a:ext>
            </a:extLst>
          </p:cNvPr>
          <p:cNvSpPr>
            <a:spLocks noGrp="1"/>
          </p:cNvSpPr>
          <p:nvPr>
            <p:ph type="dt" sz="half" idx="10"/>
          </p:nvPr>
        </p:nvSpPr>
        <p:spPr>
          <a:xfrm>
            <a:off x="838200" y="6356350"/>
            <a:ext cx="2743200" cy="365125"/>
          </a:xfrm>
        </p:spPr>
        <p:txBody>
          <a:bodyPr/>
          <a:lstStyle>
            <a:lvl1pPr>
              <a:defRPr sz="900"/>
            </a:lvl1pPr>
          </a:lstStyle>
          <a:p>
            <a:r>
              <a:rPr lang="en-US"/>
              <a:t>20XX</a:t>
            </a:r>
          </a:p>
        </p:txBody>
      </p:sp>
      <p:sp>
        <p:nvSpPr>
          <p:cNvPr id="22" name="Footer Placeholder 7">
            <a:extLst>
              <a:ext uri="{FF2B5EF4-FFF2-40B4-BE49-F238E27FC236}">
                <a16:creationId xmlns:a16="http://schemas.microsoft.com/office/drawing/2014/main" id="{4FAB8A26-B99E-4F96-8327-A932A14F2C03}"/>
              </a:ext>
            </a:extLst>
          </p:cNvPr>
          <p:cNvSpPr>
            <a:spLocks noGrp="1"/>
          </p:cNvSpPr>
          <p:nvPr>
            <p:ph type="ftr" sz="quarter" idx="11"/>
          </p:nvPr>
        </p:nvSpPr>
        <p:spPr>
          <a:xfrm>
            <a:off x="4038600" y="6356350"/>
            <a:ext cx="4114800" cy="365125"/>
          </a:xfrm>
        </p:spPr>
        <p:txBody>
          <a:bodyPr/>
          <a:lstStyle>
            <a:lvl1pPr>
              <a:defRPr sz="900"/>
            </a:lvl1pPr>
          </a:lstStyle>
          <a:p>
            <a:r>
              <a:rPr lang="en-US"/>
              <a:t>3</a:t>
            </a:r>
          </a:p>
        </p:txBody>
      </p:sp>
      <p:sp>
        <p:nvSpPr>
          <p:cNvPr id="24" name="Slide Number Placeholder 8">
            <a:extLst>
              <a:ext uri="{FF2B5EF4-FFF2-40B4-BE49-F238E27FC236}">
                <a16:creationId xmlns:a16="http://schemas.microsoft.com/office/drawing/2014/main" id="{EB0962D2-BCC3-48AB-A769-2A7327D29191}"/>
              </a:ext>
            </a:extLst>
          </p:cNvPr>
          <p:cNvSpPr>
            <a:spLocks noGrp="1"/>
          </p:cNvSpPr>
          <p:nvPr>
            <p:ph type="sldNum" sz="quarter" idx="12"/>
          </p:nvPr>
        </p:nvSpPr>
        <p:spPr>
          <a:xfrm>
            <a:off x="8610600" y="6356350"/>
            <a:ext cx="2743200" cy="365125"/>
          </a:xfrm>
        </p:spPr>
        <p:txBody>
          <a:bodyPr/>
          <a:lstStyle>
            <a:lvl1pPr>
              <a:defRPr sz="900"/>
            </a:lvl1pPr>
          </a:lstStyle>
          <a:p>
            <a:fld id="{B5CEABB6-07DC-46E8-9B57-56EC44A396E5}" type="slidenum">
              <a:rPr lang="en-US" smtClean="0"/>
              <a:t>‹#›</a:t>
            </a:fld>
            <a:endParaRPr lang="en-US"/>
          </a:p>
        </p:txBody>
      </p:sp>
    </p:spTree>
    <p:extLst>
      <p:ext uri="{BB962C8B-B14F-4D97-AF65-F5344CB8AC3E}">
        <p14:creationId xmlns:p14="http://schemas.microsoft.com/office/powerpoint/2010/main" val="1616316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1" pos="300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4267200" y="1615736"/>
            <a:ext cx="4179570" cy="1524735"/>
          </a:xfrm>
        </p:spPr>
        <p:txBody>
          <a:bodyPr anchor="b">
            <a:noAutofit/>
          </a:bodyPr>
          <a:lstStyle>
            <a:lvl1pPr algn="l">
              <a:defRPr sz="3200" spc="150" baseline="0">
                <a:solidFill>
                  <a:schemeClr val="tx1">
                    <a:lumMod val="75000"/>
                    <a:lumOff val="25000"/>
                  </a:schemeClr>
                </a:solidFill>
              </a:defRPr>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4267200" y="3238103"/>
            <a:ext cx="4179570" cy="2004161"/>
          </a:xfrm>
        </p:spPr>
        <p:txBody>
          <a:bodyPr>
            <a:normAutofit/>
          </a:bodyPr>
          <a:lstStyle>
            <a:lvl1pPr marL="0" indent="0" algn="l">
              <a:lnSpc>
                <a:spcPct val="150000"/>
              </a:lnSpc>
              <a:buNone/>
              <a:defRPr sz="1400" spc="50" baseline="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6" name="Graphic 5">
            <a:extLst>
              <a:ext uri="{FF2B5EF4-FFF2-40B4-BE49-F238E27FC236}">
                <a16:creationId xmlns:a16="http://schemas.microsoft.com/office/drawing/2014/main" id="{ED3361C9-310A-4255-A94E-B77588962DA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0"/>
            <a:ext cx="3176938" cy="6858000"/>
          </a:xfrm>
          <a:prstGeom prst="rect">
            <a:avLst/>
          </a:prstGeom>
        </p:spPr>
      </p:pic>
      <p:sp>
        <p:nvSpPr>
          <p:cNvPr id="9" name="Date Placeholder 6">
            <a:extLst>
              <a:ext uri="{FF2B5EF4-FFF2-40B4-BE49-F238E27FC236}">
                <a16:creationId xmlns:a16="http://schemas.microsoft.com/office/drawing/2014/main" id="{BF358517-D7B7-40D0-A9D0-B650C80898AC}"/>
              </a:ext>
            </a:extLst>
          </p:cNvPr>
          <p:cNvSpPr>
            <a:spLocks noGrp="1"/>
          </p:cNvSpPr>
          <p:nvPr>
            <p:ph type="dt" sz="half" idx="10"/>
          </p:nvPr>
        </p:nvSpPr>
        <p:spPr>
          <a:xfrm>
            <a:off x="4267200" y="6356350"/>
            <a:ext cx="1774371" cy="365125"/>
          </a:xfrm>
        </p:spPr>
        <p:txBody>
          <a:bodyPr/>
          <a:lstStyle>
            <a:lvl1pPr>
              <a:defRPr sz="900"/>
            </a:lvl1pPr>
          </a:lstStyle>
          <a:p>
            <a:r>
              <a:rPr lang="en-US"/>
              <a:t>20XX</a:t>
            </a:r>
          </a:p>
        </p:txBody>
      </p:sp>
      <p:sp>
        <p:nvSpPr>
          <p:cNvPr id="10" name="Footer Placeholder 7">
            <a:extLst>
              <a:ext uri="{FF2B5EF4-FFF2-40B4-BE49-F238E27FC236}">
                <a16:creationId xmlns:a16="http://schemas.microsoft.com/office/drawing/2014/main" id="{6026D44C-0B39-4DE1-A0FC-5615DDAAE3CE}"/>
              </a:ext>
            </a:extLst>
          </p:cNvPr>
          <p:cNvSpPr>
            <a:spLocks noGrp="1"/>
          </p:cNvSpPr>
          <p:nvPr>
            <p:ph type="ftr" sz="quarter" idx="11"/>
          </p:nvPr>
        </p:nvSpPr>
        <p:spPr>
          <a:xfrm>
            <a:off x="6479721" y="6356350"/>
            <a:ext cx="2661557" cy="365125"/>
          </a:xfrm>
        </p:spPr>
        <p:txBody>
          <a:bodyPr/>
          <a:lstStyle>
            <a:lvl1pPr>
              <a:defRPr sz="900"/>
            </a:lvl1pPr>
          </a:lstStyle>
          <a:p>
            <a:r>
              <a:rPr lang="en-US"/>
              <a:t>3</a:t>
            </a:r>
          </a:p>
        </p:txBody>
      </p:sp>
      <p:sp>
        <p:nvSpPr>
          <p:cNvPr id="11" name="Slide Number Placeholder 8">
            <a:extLst>
              <a:ext uri="{FF2B5EF4-FFF2-40B4-BE49-F238E27FC236}">
                <a16:creationId xmlns:a16="http://schemas.microsoft.com/office/drawing/2014/main" id="{0F8222B4-B618-42C4-8BDB-D2E4DF2F22C3}"/>
              </a:ext>
            </a:extLst>
          </p:cNvPr>
          <p:cNvSpPr>
            <a:spLocks noGrp="1"/>
          </p:cNvSpPr>
          <p:nvPr>
            <p:ph type="sldNum" sz="quarter" idx="12"/>
          </p:nvPr>
        </p:nvSpPr>
        <p:spPr>
          <a:xfrm>
            <a:off x="9579428" y="6356350"/>
            <a:ext cx="1774371" cy="365125"/>
          </a:xfrm>
        </p:spPr>
        <p:txBody>
          <a:bodyPr/>
          <a:lstStyle>
            <a:lvl1pPr>
              <a:defRPr sz="900"/>
            </a:lvl1pPr>
          </a:lstStyle>
          <a:p>
            <a:fld id="{B5CEABB6-07DC-46E8-9B57-56EC44A396E5}" type="slidenum">
              <a:rPr lang="en-US" smtClean="0"/>
              <a:t>‹#›</a:t>
            </a:fld>
            <a:endParaRPr lang="en-US"/>
          </a:p>
        </p:txBody>
      </p:sp>
    </p:spTree>
    <p:extLst>
      <p:ext uri="{BB962C8B-B14F-4D97-AF65-F5344CB8AC3E}">
        <p14:creationId xmlns:p14="http://schemas.microsoft.com/office/powerpoint/2010/main" val="429355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30-Oct-24</a:t>
            </a:fld>
            <a:endParaRPr lang="en-US"/>
          </a:p>
        </p:txBody>
      </p:sp>
      <p:sp>
        <p:nvSpPr>
          <p:cNvPr id="6" name="Footer Placeholder 5"/>
          <p:cNvSpPr>
            <a:spLocks noGrp="1"/>
          </p:cNvSpPr>
          <p:nvPr>
            <p:ph type="ftr" sz="quarter" idx="11"/>
          </p:nvPr>
        </p:nvSpPr>
        <p:spPr/>
        <p:txBody>
          <a:bodyPr/>
          <a:lstStyle/>
          <a:p>
            <a:r>
              <a:rPr lang="en-US"/>
              <a:t>3</a:t>
            </a:r>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30-Oct-24</a:t>
            </a:fld>
            <a:endParaRPr lang="en-US"/>
          </a:p>
        </p:txBody>
      </p:sp>
      <p:sp>
        <p:nvSpPr>
          <p:cNvPr id="8" name="Footer Placeholder 7"/>
          <p:cNvSpPr>
            <a:spLocks noGrp="1"/>
          </p:cNvSpPr>
          <p:nvPr>
            <p:ph type="ftr" sz="quarter" idx="11"/>
          </p:nvPr>
        </p:nvSpPr>
        <p:spPr/>
        <p:txBody>
          <a:bodyPr/>
          <a:lstStyle/>
          <a:p>
            <a:r>
              <a:rPr lang="en-US"/>
              <a:t>3</a:t>
            </a:r>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30-Oct-24</a:t>
            </a:fld>
            <a:endParaRPr lang="en-US"/>
          </a:p>
        </p:txBody>
      </p:sp>
      <p:sp>
        <p:nvSpPr>
          <p:cNvPr id="4" name="Footer Placeholder 3"/>
          <p:cNvSpPr>
            <a:spLocks noGrp="1"/>
          </p:cNvSpPr>
          <p:nvPr>
            <p:ph type="ftr" sz="quarter" idx="11"/>
          </p:nvPr>
        </p:nvSpPr>
        <p:spPr/>
        <p:txBody>
          <a:bodyPr/>
          <a:lstStyle/>
          <a:p>
            <a:r>
              <a:rPr lang="en-US"/>
              <a:t>3</a:t>
            </a:r>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30-Oct-24</a:t>
            </a:fld>
            <a:endParaRPr lang="en-US"/>
          </a:p>
        </p:txBody>
      </p:sp>
      <p:sp>
        <p:nvSpPr>
          <p:cNvPr id="3" name="Footer Placeholder 2"/>
          <p:cNvSpPr>
            <a:spLocks noGrp="1"/>
          </p:cNvSpPr>
          <p:nvPr>
            <p:ph type="ftr" sz="quarter" idx="11"/>
          </p:nvPr>
        </p:nvSpPr>
        <p:spPr/>
        <p:txBody>
          <a:bodyPr/>
          <a:lstStyle/>
          <a:p>
            <a:r>
              <a:rPr lang="en-US"/>
              <a:t>3</a:t>
            </a:r>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30-Oct-24</a:t>
            </a:fld>
            <a:endParaRPr lang="en-US"/>
          </a:p>
        </p:txBody>
      </p:sp>
      <p:sp>
        <p:nvSpPr>
          <p:cNvPr id="6" name="Footer Placeholder 5"/>
          <p:cNvSpPr>
            <a:spLocks noGrp="1"/>
          </p:cNvSpPr>
          <p:nvPr>
            <p:ph type="ftr" sz="quarter" idx="11"/>
          </p:nvPr>
        </p:nvSpPr>
        <p:spPr/>
        <p:txBody>
          <a:bodyPr/>
          <a:lstStyle/>
          <a:p>
            <a:r>
              <a:rPr lang="en-US"/>
              <a:t>3</a:t>
            </a:r>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30-Oct-24</a:t>
            </a:fld>
            <a:endParaRPr lang="en-US"/>
          </a:p>
        </p:txBody>
      </p:sp>
      <p:sp>
        <p:nvSpPr>
          <p:cNvPr id="6" name="Footer Placeholder 5"/>
          <p:cNvSpPr>
            <a:spLocks noGrp="1"/>
          </p:cNvSpPr>
          <p:nvPr>
            <p:ph type="ftr" sz="quarter" idx="11"/>
          </p:nvPr>
        </p:nvSpPr>
        <p:spPr/>
        <p:txBody>
          <a:bodyPr/>
          <a:lstStyle/>
          <a:p>
            <a:r>
              <a:rPr lang="en-US"/>
              <a:t>3</a:t>
            </a:r>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21" Type="http://schemas.openxmlformats.org/officeDocument/2006/relationships/theme" Target="../theme/theme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30-Oct-24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3</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711" r:id="rId3"/>
    <p:sldLayoutId id="2147483712" r:id="rId4"/>
    <p:sldLayoutId id="2147483665" r:id="rId5"/>
    <p:sldLayoutId id="2147483701" r:id="rId6"/>
    <p:sldLayoutId id="2147483679" r:id="rId7"/>
    <p:sldLayoutId id="2147483680" r:id="rId8"/>
    <p:sldLayoutId id="2147483708" r:id="rId9"/>
    <p:sldLayoutId id="2147483682" r:id="rId10"/>
    <p:sldLayoutId id="2147483683"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4C17E5-24ED-44BC-BA50-02EF903552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33D101-3AF0-4F06-90ED-B83615C36C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AE9FDE-AF95-49F8-A927-35A23C9E65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r>
              <a:rPr lang="en-US"/>
              <a:t>20XX</a:t>
            </a:r>
          </a:p>
        </p:txBody>
      </p:sp>
      <p:sp>
        <p:nvSpPr>
          <p:cNvPr id="5" name="Footer Placeholder 4">
            <a:extLst>
              <a:ext uri="{FF2B5EF4-FFF2-40B4-BE49-F238E27FC236}">
                <a16:creationId xmlns:a16="http://schemas.microsoft.com/office/drawing/2014/main" id="{CC2E900D-8FF9-4E80-860D-89C2D3B4E4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a:t>3</a:t>
            </a:r>
          </a:p>
        </p:txBody>
      </p:sp>
      <p:sp>
        <p:nvSpPr>
          <p:cNvPr id="6" name="Slide Number Placeholder 5">
            <a:extLst>
              <a:ext uri="{FF2B5EF4-FFF2-40B4-BE49-F238E27FC236}">
                <a16:creationId xmlns:a16="http://schemas.microsoft.com/office/drawing/2014/main" id="{F1A66A0C-1415-46A3-A1FF-BE18C70873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5CEABB6-07DC-46E8-9B57-56EC44A396E5}" type="slidenum">
              <a:rPr lang="en-US" smtClean="0"/>
              <a:pPr/>
              <a:t>‹#›</a:t>
            </a:fld>
            <a:endParaRPr lang="en-US"/>
          </a:p>
        </p:txBody>
      </p:sp>
    </p:spTree>
    <p:extLst>
      <p:ext uri="{BB962C8B-B14F-4D97-AF65-F5344CB8AC3E}">
        <p14:creationId xmlns:p14="http://schemas.microsoft.com/office/powerpoint/2010/main" val="1928452137"/>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70" r:id="rId3"/>
    <p:sldLayoutId id="2147483688" r:id="rId4"/>
    <p:sldLayoutId id="2147483694" r:id="rId5"/>
    <p:sldLayoutId id="2147483697" r:id="rId6"/>
    <p:sldLayoutId id="2147483673" r:id="rId7"/>
    <p:sldLayoutId id="2147483676" r:id="rId8"/>
    <p:sldLayoutId id="2147483672" r:id="rId9"/>
    <p:sldLayoutId id="2147483699" r:id="rId10"/>
    <p:sldLayoutId id="2147483671" r:id="rId11"/>
    <p:sldLayoutId id="2147483685" r:id="rId12"/>
    <p:sldLayoutId id="2147483700" r:id="rId13"/>
    <p:sldLayoutId id="2147483692" r:id="rId14"/>
    <p:sldLayoutId id="2147483681" r:id="rId15"/>
    <p:sldLayoutId id="2147483674" r:id="rId16"/>
    <p:sldLayoutId id="2147483675" r:id="rId17"/>
    <p:sldLayoutId id="2147483696" r:id="rId18"/>
    <p:sldLayoutId id="2147483677" r:id="rId19"/>
    <p:sldLayoutId id="2147483678" r:id="rId20"/>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90000"/>
        </a:lnSpc>
        <a:spcBef>
          <a:spcPct val="0"/>
        </a:spcBef>
        <a:buNone/>
        <a:defRPr sz="4400" kern="1200" cap="all" baseline="0">
          <a:solidFill>
            <a:schemeClr val="tx1">
              <a:lumMod val="75000"/>
              <a:lumOff val="25000"/>
            </a:schemeClr>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image" Target="../media/image55.png"/><Relationship Id="rId13" Type="http://schemas.openxmlformats.org/officeDocument/2006/relationships/customXml" Target="../ink/ink6.xml"/><Relationship Id="rId3" Type="http://schemas.openxmlformats.org/officeDocument/2006/relationships/customXml" Target="../ink/ink1.xml"/><Relationship Id="rId7" Type="http://schemas.openxmlformats.org/officeDocument/2006/relationships/customXml" Target="../ink/ink3.xml"/><Relationship Id="rId12" Type="http://schemas.openxmlformats.org/officeDocument/2006/relationships/image" Target="../media/image57.png"/><Relationship Id="rId2" Type="http://schemas.openxmlformats.org/officeDocument/2006/relationships/image" Target="../media/image52.jpeg"/><Relationship Id="rId1" Type="http://schemas.openxmlformats.org/officeDocument/2006/relationships/slideLayout" Target="../slideLayouts/slideLayout7.xml"/><Relationship Id="rId6" Type="http://schemas.openxmlformats.org/officeDocument/2006/relationships/image" Target="../media/image54.png"/><Relationship Id="rId11" Type="http://schemas.openxmlformats.org/officeDocument/2006/relationships/customXml" Target="../ink/ink5.xml"/><Relationship Id="rId5" Type="http://schemas.openxmlformats.org/officeDocument/2006/relationships/customXml" Target="../ink/ink2.xml"/><Relationship Id="rId15" Type="http://schemas.openxmlformats.org/officeDocument/2006/relationships/image" Target="../media/image53.jpeg"/><Relationship Id="rId10" Type="http://schemas.openxmlformats.org/officeDocument/2006/relationships/image" Target="../media/image56.png"/><Relationship Id="rId4" Type="http://schemas.openxmlformats.org/officeDocument/2006/relationships/image" Target="../media/image53.png"/><Relationship Id="rId9" Type="http://schemas.openxmlformats.org/officeDocument/2006/relationships/customXml" Target="../ink/ink4.xml"/><Relationship Id="rId14" Type="http://schemas.openxmlformats.org/officeDocument/2006/relationships/image" Target="../media/image58.png"/></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59.png"/><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66.jpeg"/><Relationship Id="rId3" Type="http://schemas.openxmlformats.org/officeDocument/2006/relationships/image" Target="../media/image61.jpeg"/><Relationship Id="rId7" Type="http://schemas.openxmlformats.org/officeDocument/2006/relationships/image" Target="../media/image65.jpeg"/><Relationship Id="rId2" Type="http://schemas.openxmlformats.org/officeDocument/2006/relationships/image" Target="../media/image60.jpeg"/><Relationship Id="rId1" Type="http://schemas.openxmlformats.org/officeDocument/2006/relationships/slideLayout" Target="../slideLayouts/slideLayout7.xml"/><Relationship Id="rId6" Type="http://schemas.openxmlformats.org/officeDocument/2006/relationships/image" Target="../media/image64.jpeg"/><Relationship Id="rId5" Type="http://schemas.openxmlformats.org/officeDocument/2006/relationships/image" Target="../media/image63.jpeg"/><Relationship Id="rId10" Type="http://schemas.openxmlformats.org/officeDocument/2006/relationships/image" Target="../media/image68.jpeg"/><Relationship Id="rId4" Type="http://schemas.openxmlformats.org/officeDocument/2006/relationships/image" Target="../media/image62.jpeg"/><Relationship Id="rId9" Type="http://schemas.openxmlformats.org/officeDocument/2006/relationships/image" Target="../media/image67.png"/></Relationships>
</file>

<file path=ppt/slides/_rels/slide1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7.xml"/><Relationship Id="rId5" Type="http://schemas.openxmlformats.org/officeDocument/2006/relationships/image" Target="../media/image72.png"/><Relationship Id="rId4" Type="http://schemas.openxmlformats.org/officeDocument/2006/relationships/image" Target="../media/image71.png"/></Relationships>
</file>

<file path=ppt/slides/_rels/slide1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79.sv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80.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railway.portal.gov.bd/sites/default/files/files/railway.portal.gov.bd/page/4ec73cd2_6646_426f_ade5_6c05960865d4/INFORMATION%20BOOK%202019%20(PDF%20Version).pdf" TargetMode="External"/><Relationship Id="rId2" Type="http://schemas.openxmlformats.org/officeDocument/2006/relationships/hyperlink" Target="http://lib.buet.ac.bd:8080/xmlui/handle/123456789/434"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jpeg"/><Relationship Id="rId1" Type="http://schemas.openxmlformats.org/officeDocument/2006/relationships/slideLayout" Target="../slideLayouts/slideLayout7.xml"/><Relationship Id="rId4" Type="http://schemas.openxmlformats.org/officeDocument/2006/relationships/image" Target="../media/image39.jpeg"/></Relationships>
</file>

<file path=ppt/slides/_rels/slide6.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png"/><Relationship Id="rId1" Type="http://schemas.openxmlformats.org/officeDocument/2006/relationships/slideLayout" Target="../slideLayouts/slideLayout7.xml"/><Relationship Id="rId6" Type="http://schemas.openxmlformats.org/officeDocument/2006/relationships/image" Target="../media/image39.jpeg"/><Relationship Id="rId5" Type="http://schemas.openxmlformats.org/officeDocument/2006/relationships/image" Target="../media/image43.jpeg"/><Relationship Id="rId4" Type="http://schemas.openxmlformats.org/officeDocument/2006/relationships/image" Target="../media/image4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image" Target="../media/image44.png"/><Relationship Id="rId1" Type="http://schemas.openxmlformats.org/officeDocument/2006/relationships/slideLayout" Target="../slideLayouts/slideLayout7.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9.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559D998-AB6C-46E1-B394-118E9A1E2D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3">
            <a:extLst>
              <a:ext uri="{FF2B5EF4-FFF2-40B4-BE49-F238E27FC236}">
                <a16:creationId xmlns:a16="http://schemas.microsoft.com/office/drawing/2014/main" id="{24B2FB14-09BC-FF81-70E2-A40783BB1F16}"/>
              </a:ext>
            </a:extLst>
          </p:cNvPr>
          <p:cNvPicPr>
            <a:picLocks noChangeAspect="1"/>
          </p:cNvPicPr>
          <p:nvPr/>
        </p:nvPicPr>
        <p:blipFill rotWithShape="1">
          <a:blip r:embed="rId2"/>
          <a:srcRect b="1991"/>
          <a:stretch/>
        </p:blipFill>
        <p:spPr>
          <a:xfrm>
            <a:off x="20" y="1"/>
            <a:ext cx="12191980" cy="6721475"/>
          </a:xfrm>
          <a:custGeom>
            <a:avLst/>
            <a:gdLst/>
            <a:ahLst/>
            <a:cxnLst/>
            <a:rect l="l" t="t" r="r" b="b"/>
            <a:pathLst>
              <a:path w="12192000" h="6721475">
                <a:moveTo>
                  <a:pt x="4721175" y="5742856"/>
                </a:moveTo>
                <a:lnTo>
                  <a:pt x="4722110" y="5743067"/>
                </a:lnTo>
                <a:cubicBezTo>
                  <a:pt x="4721144" y="5743709"/>
                  <a:pt x="4718265" y="5744315"/>
                  <a:pt x="4717201" y="5744338"/>
                </a:cubicBezTo>
                <a:close/>
                <a:moveTo>
                  <a:pt x="0" y="0"/>
                </a:moveTo>
                <a:lnTo>
                  <a:pt x="12192000" y="0"/>
                </a:lnTo>
                <a:lnTo>
                  <a:pt x="12192000" y="834942"/>
                </a:lnTo>
                <a:lnTo>
                  <a:pt x="12192000" y="2274073"/>
                </a:lnTo>
                <a:lnTo>
                  <a:pt x="12192000" y="6586253"/>
                </a:lnTo>
                <a:lnTo>
                  <a:pt x="12140861" y="6605451"/>
                </a:lnTo>
                <a:cubicBezTo>
                  <a:pt x="12126657" y="6607665"/>
                  <a:pt x="12093590" y="6662867"/>
                  <a:pt x="12080162" y="6661300"/>
                </a:cubicBezTo>
                <a:cubicBezTo>
                  <a:pt x="11978189" y="6685453"/>
                  <a:pt x="11967362" y="6708506"/>
                  <a:pt x="11917886" y="6696520"/>
                </a:cubicBezTo>
                <a:cubicBezTo>
                  <a:pt x="11872780" y="6694805"/>
                  <a:pt x="11928862" y="6731720"/>
                  <a:pt x="11894611" y="6718680"/>
                </a:cubicBezTo>
                <a:cubicBezTo>
                  <a:pt x="11860360" y="6705640"/>
                  <a:pt x="11736092" y="6642174"/>
                  <a:pt x="11712380" y="6618279"/>
                </a:cubicBezTo>
                <a:cubicBezTo>
                  <a:pt x="11688668" y="6594384"/>
                  <a:pt x="11627913" y="6617875"/>
                  <a:pt x="11585367" y="6575313"/>
                </a:cubicBezTo>
                <a:lnTo>
                  <a:pt x="11516471" y="6498621"/>
                </a:lnTo>
                <a:cubicBezTo>
                  <a:pt x="11468275" y="6496789"/>
                  <a:pt x="11507336" y="6461535"/>
                  <a:pt x="11462693" y="6445069"/>
                </a:cubicBezTo>
                <a:cubicBezTo>
                  <a:pt x="11417568" y="6443442"/>
                  <a:pt x="11408022" y="6391555"/>
                  <a:pt x="11369713" y="6383596"/>
                </a:cubicBezTo>
                <a:cubicBezTo>
                  <a:pt x="11354318" y="6389646"/>
                  <a:pt x="11288329" y="6334752"/>
                  <a:pt x="11273970" y="6323928"/>
                </a:cubicBezTo>
                <a:cubicBezTo>
                  <a:pt x="11231914" y="6325320"/>
                  <a:pt x="11221974" y="6315486"/>
                  <a:pt x="11195085" y="6302909"/>
                </a:cubicBezTo>
                <a:cubicBezTo>
                  <a:pt x="11164087" y="6332691"/>
                  <a:pt x="11171650" y="6306732"/>
                  <a:pt x="11143409" y="6303556"/>
                </a:cubicBezTo>
                <a:cubicBezTo>
                  <a:pt x="11125907" y="6299917"/>
                  <a:pt x="11102604" y="6295777"/>
                  <a:pt x="11085936" y="6294307"/>
                </a:cubicBezTo>
                <a:cubicBezTo>
                  <a:pt x="11057494" y="6294603"/>
                  <a:pt x="11029907" y="6276438"/>
                  <a:pt x="11030954" y="6291426"/>
                </a:cubicBezTo>
                <a:cubicBezTo>
                  <a:pt x="11007785" y="6293943"/>
                  <a:pt x="10982006" y="6298120"/>
                  <a:pt x="10951061" y="6296182"/>
                </a:cubicBezTo>
                <a:cubicBezTo>
                  <a:pt x="10885366" y="6259348"/>
                  <a:pt x="10915289" y="6295910"/>
                  <a:pt x="10857722" y="6283099"/>
                </a:cubicBezTo>
                <a:cubicBezTo>
                  <a:pt x="10806647" y="6270732"/>
                  <a:pt x="10707076" y="6237654"/>
                  <a:pt x="10644617" y="6221981"/>
                </a:cubicBezTo>
                <a:cubicBezTo>
                  <a:pt x="10616447" y="6217166"/>
                  <a:pt x="10558604" y="6206555"/>
                  <a:pt x="10519278" y="6201735"/>
                </a:cubicBezTo>
                <a:cubicBezTo>
                  <a:pt x="10495462" y="6203254"/>
                  <a:pt x="10473831" y="6189810"/>
                  <a:pt x="10445982" y="6199677"/>
                </a:cubicBezTo>
                <a:cubicBezTo>
                  <a:pt x="10436537" y="6203715"/>
                  <a:pt x="10409282" y="6202908"/>
                  <a:pt x="10383866" y="6195830"/>
                </a:cubicBezTo>
                <a:cubicBezTo>
                  <a:pt x="10374828" y="6204037"/>
                  <a:pt x="10347865" y="6195374"/>
                  <a:pt x="10336853" y="6195219"/>
                </a:cubicBezTo>
                <a:cubicBezTo>
                  <a:pt x="10323587" y="6201929"/>
                  <a:pt x="10274742" y="6192863"/>
                  <a:pt x="10261099" y="6185468"/>
                </a:cubicBezTo>
                <a:lnTo>
                  <a:pt x="10126498" y="6173953"/>
                </a:lnTo>
                <a:lnTo>
                  <a:pt x="10082167" y="6171858"/>
                </a:lnTo>
                <a:cubicBezTo>
                  <a:pt x="10074568" y="6173927"/>
                  <a:pt x="10046861" y="6172599"/>
                  <a:pt x="10039238" y="6173522"/>
                </a:cubicBezTo>
                <a:cubicBezTo>
                  <a:pt x="9998459" y="6163421"/>
                  <a:pt x="9984395" y="6162931"/>
                  <a:pt x="9960017" y="6158007"/>
                </a:cubicBezTo>
                <a:cubicBezTo>
                  <a:pt x="9918981" y="6157865"/>
                  <a:pt x="9888742" y="6161064"/>
                  <a:pt x="9847790" y="6151239"/>
                </a:cubicBezTo>
                <a:lnTo>
                  <a:pt x="9728307" y="6131032"/>
                </a:lnTo>
                <a:cubicBezTo>
                  <a:pt x="9675057" y="6140618"/>
                  <a:pt x="9602036" y="6132224"/>
                  <a:pt x="9584505" y="6119612"/>
                </a:cubicBezTo>
                <a:cubicBezTo>
                  <a:pt x="9518953" y="6105336"/>
                  <a:pt x="9415430" y="6079210"/>
                  <a:pt x="9343050" y="6073910"/>
                </a:cubicBezTo>
                <a:lnTo>
                  <a:pt x="9231368" y="6022005"/>
                </a:lnTo>
                <a:lnTo>
                  <a:pt x="9194808" y="6011926"/>
                </a:lnTo>
                <a:lnTo>
                  <a:pt x="9189244" y="6002687"/>
                </a:lnTo>
                <a:lnTo>
                  <a:pt x="9151230" y="5991485"/>
                </a:lnTo>
                <a:lnTo>
                  <a:pt x="9150208" y="5992550"/>
                </a:lnTo>
                <a:cubicBezTo>
                  <a:pt x="9147046" y="5994681"/>
                  <a:pt x="9143082" y="5995773"/>
                  <a:pt x="9137316" y="5994719"/>
                </a:cubicBezTo>
                <a:cubicBezTo>
                  <a:pt x="9138863" y="6014203"/>
                  <a:pt x="9130953" y="6000914"/>
                  <a:pt x="9113810" y="5996085"/>
                </a:cubicBezTo>
                <a:cubicBezTo>
                  <a:pt x="9112389" y="6025268"/>
                  <a:pt x="9068115" y="5990834"/>
                  <a:pt x="9053451" y="6004399"/>
                </a:cubicBezTo>
                <a:lnTo>
                  <a:pt x="9005484" y="6001114"/>
                </a:lnTo>
                <a:lnTo>
                  <a:pt x="9005199" y="6001354"/>
                </a:lnTo>
                <a:cubicBezTo>
                  <a:pt x="9003144" y="6001574"/>
                  <a:pt x="9000325" y="6001246"/>
                  <a:pt x="8996230" y="6000143"/>
                </a:cubicBezTo>
                <a:lnTo>
                  <a:pt x="8990392" y="5998082"/>
                </a:lnTo>
                <a:lnTo>
                  <a:pt x="8974335" y="5994856"/>
                </a:lnTo>
                <a:lnTo>
                  <a:pt x="8968009" y="5995556"/>
                </a:lnTo>
                <a:lnTo>
                  <a:pt x="8963046" y="5997781"/>
                </a:lnTo>
                <a:cubicBezTo>
                  <a:pt x="8954691" y="5989830"/>
                  <a:pt x="8955518" y="5980882"/>
                  <a:pt x="8928986" y="6000969"/>
                </a:cubicBezTo>
                <a:cubicBezTo>
                  <a:pt x="8898032" y="5999949"/>
                  <a:pt x="8789301" y="5985294"/>
                  <a:pt x="8752442" y="5981737"/>
                </a:cubicBezTo>
                <a:cubicBezTo>
                  <a:pt x="8719820" y="5971017"/>
                  <a:pt x="8748195" y="5984678"/>
                  <a:pt x="8707845" y="5979636"/>
                </a:cubicBezTo>
                <a:cubicBezTo>
                  <a:pt x="8671607" y="5960101"/>
                  <a:pt x="8639143" y="5976541"/>
                  <a:pt x="8596069" y="5971064"/>
                </a:cubicBezTo>
                <a:lnTo>
                  <a:pt x="8525228" y="5985906"/>
                </a:lnTo>
                <a:lnTo>
                  <a:pt x="8510981" y="5979991"/>
                </a:lnTo>
                <a:lnTo>
                  <a:pt x="8506165" y="5976990"/>
                </a:lnTo>
                <a:cubicBezTo>
                  <a:pt x="8502647" y="5975213"/>
                  <a:pt x="8500046" y="5974402"/>
                  <a:pt x="8497966" y="5974252"/>
                </a:cubicBezTo>
                <a:lnTo>
                  <a:pt x="8497592" y="5974431"/>
                </a:lnTo>
                <a:lnTo>
                  <a:pt x="8490247" y="5971381"/>
                </a:lnTo>
                <a:lnTo>
                  <a:pt x="8367180" y="5957339"/>
                </a:lnTo>
                <a:cubicBezTo>
                  <a:pt x="8362022" y="5955314"/>
                  <a:pt x="8357731" y="5955662"/>
                  <a:pt x="8353797" y="5957145"/>
                </a:cubicBezTo>
                <a:lnTo>
                  <a:pt x="8352370" y="5957985"/>
                </a:lnTo>
                <a:lnTo>
                  <a:pt x="8320102" y="5940567"/>
                </a:lnTo>
                <a:lnTo>
                  <a:pt x="8314430" y="5940241"/>
                </a:lnTo>
                <a:lnTo>
                  <a:pt x="8295171" y="5926346"/>
                </a:lnTo>
                <a:lnTo>
                  <a:pt x="8284274" y="5920523"/>
                </a:lnTo>
                <a:lnTo>
                  <a:pt x="8283147" y="5916080"/>
                </a:lnTo>
                <a:cubicBezTo>
                  <a:pt x="8280843" y="5912835"/>
                  <a:pt x="8276149" y="5910187"/>
                  <a:pt x="8266073" y="5908905"/>
                </a:cubicBezTo>
                <a:lnTo>
                  <a:pt x="8263374" y="5909135"/>
                </a:lnTo>
                <a:lnTo>
                  <a:pt x="8252031" y="5899292"/>
                </a:lnTo>
                <a:cubicBezTo>
                  <a:pt x="8248857" y="5895442"/>
                  <a:pt x="8246645" y="5891160"/>
                  <a:pt x="8245832" y="5886300"/>
                </a:cubicBezTo>
                <a:cubicBezTo>
                  <a:pt x="8181825" y="5889207"/>
                  <a:pt x="8147128" y="5855085"/>
                  <a:pt x="8090269" y="5840139"/>
                </a:cubicBezTo>
                <a:cubicBezTo>
                  <a:pt x="8025465" y="5816997"/>
                  <a:pt x="7967068" y="5795761"/>
                  <a:pt x="7905405" y="5798166"/>
                </a:cubicBezTo>
                <a:cubicBezTo>
                  <a:pt x="7835117" y="5783254"/>
                  <a:pt x="7780963" y="5781023"/>
                  <a:pt x="7718742" y="5772451"/>
                </a:cubicBezTo>
                <a:lnTo>
                  <a:pt x="7614344" y="5775922"/>
                </a:lnTo>
                <a:lnTo>
                  <a:pt x="7527540" y="5770094"/>
                </a:lnTo>
                <a:lnTo>
                  <a:pt x="7519568" y="5767541"/>
                </a:lnTo>
                <a:cubicBezTo>
                  <a:pt x="7513990" y="5766202"/>
                  <a:pt x="7510170" y="5765852"/>
                  <a:pt x="7507409" y="5766206"/>
                </a:cubicBezTo>
                <a:lnTo>
                  <a:pt x="7507037" y="5766533"/>
                </a:lnTo>
                <a:lnTo>
                  <a:pt x="7495792" y="5764581"/>
                </a:lnTo>
                <a:cubicBezTo>
                  <a:pt x="7476983" y="5760463"/>
                  <a:pt x="7422525" y="5777879"/>
                  <a:pt x="7405388" y="5772686"/>
                </a:cubicBezTo>
                <a:cubicBezTo>
                  <a:pt x="7374786" y="5775636"/>
                  <a:pt x="7333987" y="5776741"/>
                  <a:pt x="7312177" y="5782281"/>
                </a:cubicBezTo>
                <a:lnTo>
                  <a:pt x="7310850" y="5783723"/>
                </a:lnTo>
                <a:lnTo>
                  <a:pt x="7218557" y="5758474"/>
                </a:lnTo>
                <a:lnTo>
                  <a:pt x="7201099" y="5753924"/>
                </a:lnTo>
                <a:lnTo>
                  <a:pt x="7197001" y="5748566"/>
                </a:lnTo>
                <a:cubicBezTo>
                  <a:pt x="7192109" y="5745043"/>
                  <a:pt x="7184503" y="5742904"/>
                  <a:pt x="7170805" y="5743918"/>
                </a:cubicBezTo>
                <a:lnTo>
                  <a:pt x="7096985" y="5731690"/>
                </a:lnTo>
                <a:cubicBezTo>
                  <a:pt x="7061145" y="5730712"/>
                  <a:pt x="7050186" y="5729735"/>
                  <a:pt x="7018493" y="5732064"/>
                </a:cubicBezTo>
                <a:cubicBezTo>
                  <a:pt x="6937525" y="5721126"/>
                  <a:pt x="6943642" y="5696960"/>
                  <a:pt x="6904143" y="5702558"/>
                </a:cubicBezTo>
                <a:cubicBezTo>
                  <a:pt x="6871919" y="5707766"/>
                  <a:pt x="6787986" y="5688692"/>
                  <a:pt x="6708219" y="5674603"/>
                </a:cubicBezTo>
                <a:cubicBezTo>
                  <a:pt x="6649103" y="5665148"/>
                  <a:pt x="6628103" y="5651047"/>
                  <a:pt x="6549452" y="5645827"/>
                </a:cubicBezTo>
                <a:cubicBezTo>
                  <a:pt x="6472151" y="5601737"/>
                  <a:pt x="6409693" y="5625460"/>
                  <a:pt x="6317557" y="5599027"/>
                </a:cubicBezTo>
                <a:cubicBezTo>
                  <a:pt x="6297548" y="5583505"/>
                  <a:pt x="6209289" y="5600698"/>
                  <a:pt x="6168671" y="5596940"/>
                </a:cubicBezTo>
                <a:cubicBezTo>
                  <a:pt x="6128053" y="5593182"/>
                  <a:pt x="6090537" y="5579634"/>
                  <a:pt x="6073845" y="5576478"/>
                </a:cubicBezTo>
                <a:lnTo>
                  <a:pt x="6068527" y="5578015"/>
                </a:lnTo>
                <a:lnTo>
                  <a:pt x="6048635" y="5577332"/>
                </a:lnTo>
                <a:lnTo>
                  <a:pt x="6041280" y="5585681"/>
                </a:lnTo>
                <a:lnTo>
                  <a:pt x="6010089" y="5590774"/>
                </a:lnTo>
                <a:cubicBezTo>
                  <a:pt x="5998678" y="5591361"/>
                  <a:pt x="5970125" y="5590448"/>
                  <a:pt x="5957374" y="5587130"/>
                </a:cubicBezTo>
                <a:lnTo>
                  <a:pt x="5758917" y="5571438"/>
                </a:lnTo>
                <a:lnTo>
                  <a:pt x="5626958" y="5570415"/>
                </a:lnTo>
                <a:lnTo>
                  <a:pt x="5470904" y="5584435"/>
                </a:lnTo>
                <a:cubicBezTo>
                  <a:pt x="5478132" y="5597463"/>
                  <a:pt x="5439008" y="5583397"/>
                  <a:pt x="5432758" y="5595688"/>
                </a:cubicBezTo>
                <a:cubicBezTo>
                  <a:pt x="5429367" y="5605720"/>
                  <a:pt x="5391826" y="5610404"/>
                  <a:pt x="5381665" y="5613390"/>
                </a:cubicBezTo>
                <a:lnTo>
                  <a:pt x="5261761" y="5633807"/>
                </a:lnTo>
                <a:cubicBezTo>
                  <a:pt x="5251596" y="5633991"/>
                  <a:pt x="5230549" y="5642301"/>
                  <a:pt x="5222961" y="5644931"/>
                </a:cubicBezTo>
                <a:lnTo>
                  <a:pt x="5174658" y="5647921"/>
                </a:lnTo>
                <a:lnTo>
                  <a:pt x="5156553" y="5655144"/>
                </a:lnTo>
                <a:lnTo>
                  <a:pt x="5142596" y="5658544"/>
                </a:lnTo>
                <a:lnTo>
                  <a:pt x="5139595" y="5660645"/>
                </a:lnTo>
                <a:cubicBezTo>
                  <a:pt x="5133875" y="5664685"/>
                  <a:pt x="5128077" y="5668496"/>
                  <a:pt x="5121657" y="5671498"/>
                </a:cubicBezTo>
                <a:cubicBezTo>
                  <a:pt x="5108318" y="5642879"/>
                  <a:pt x="5064854" y="5692315"/>
                  <a:pt x="5065789" y="5664927"/>
                </a:cubicBezTo>
                <a:cubicBezTo>
                  <a:pt x="5028194" y="5676443"/>
                  <a:pt x="5038945" y="5647354"/>
                  <a:pt x="5011512" y="5681308"/>
                </a:cubicBezTo>
                <a:cubicBezTo>
                  <a:pt x="4937025" y="5680925"/>
                  <a:pt x="4916355" y="5667918"/>
                  <a:pt x="4840439" y="5705325"/>
                </a:cubicBezTo>
                <a:cubicBezTo>
                  <a:pt x="4806741" y="5721967"/>
                  <a:pt x="4784108" y="5733113"/>
                  <a:pt x="4762445" y="5733093"/>
                </a:cubicBezTo>
                <a:cubicBezTo>
                  <a:pt x="4741324" y="5737594"/>
                  <a:pt x="4729483" y="5740416"/>
                  <a:pt x="4723183" y="5742108"/>
                </a:cubicBezTo>
                <a:lnTo>
                  <a:pt x="4721175" y="5742856"/>
                </a:lnTo>
                <a:lnTo>
                  <a:pt x="4715526" y="5741581"/>
                </a:lnTo>
                <a:cubicBezTo>
                  <a:pt x="4680149" y="5748537"/>
                  <a:pt x="4524746" y="5749345"/>
                  <a:pt x="4515811" y="5751483"/>
                </a:cubicBezTo>
                <a:cubicBezTo>
                  <a:pt x="4457821" y="5764595"/>
                  <a:pt x="4462660" y="5765336"/>
                  <a:pt x="4428540" y="5762134"/>
                </a:cubicBezTo>
                <a:cubicBezTo>
                  <a:pt x="4423305" y="5758763"/>
                  <a:pt x="4368975" y="5765057"/>
                  <a:pt x="4362874" y="5763480"/>
                </a:cubicBezTo>
                <a:lnTo>
                  <a:pt x="4316963" y="5756865"/>
                </a:lnTo>
                <a:lnTo>
                  <a:pt x="4315109" y="5758206"/>
                </a:lnTo>
                <a:cubicBezTo>
                  <a:pt x="4306124" y="5761577"/>
                  <a:pt x="4299996" y="5761576"/>
                  <a:pt x="4295141" y="5760085"/>
                </a:cubicBezTo>
                <a:lnTo>
                  <a:pt x="4290061" y="5757168"/>
                </a:lnTo>
                <a:lnTo>
                  <a:pt x="4276140" y="5757414"/>
                </a:lnTo>
                <a:lnTo>
                  <a:pt x="4248115" y="5755090"/>
                </a:lnTo>
                <a:lnTo>
                  <a:pt x="4202048" y="5757885"/>
                </a:lnTo>
                <a:cubicBezTo>
                  <a:pt x="4201946" y="5758305"/>
                  <a:pt x="4201844" y="5758724"/>
                  <a:pt x="4201744" y="5759144"/>
                </a:cubicBezTo>
                <a:cubicBezTo>
                  <a:pt x="4200117" y="5761981"/>
                  <a:pt x="4197141" y="5764100"/>
                  <a:pt x="4191246" y="5764778"/>
                </a:cubicBezTo>
                <a:cubicBezTo>
                  <a:pt x="4204214" y="5782067"/>
                  <a:pt x="4161275" y="5780172"/>
                  <a:pt x="4142743" y="5780643"/>
                </a:cubicBezTo>
                <a:cubicBezTo>
                  <a:pt x="4124718" y="5787709"/>
                  <a:pt x="4099100" y="5801289"/>
                  <a:pt x="4083095" y="5807176"/>
                </a:cubicBezTo>
                <a:lnTo>
                  <a:pt x="4074544" y="5808011"/>
                </a:lnTo>
                <a:cubicBezTo>
                  <a:pt x="4074505" y="5808112"/>
                  <a:pt x="4074464" y="5808211"/>
                  <a:pt x="4074425" y="5808310"/>
                </a:cubicBezTo>
                <a:cubicBezTo>
                  <a:pt x="4072679" y="5809094"/>
                  <a:pt x="4069907" y="5809595"/>
                  <a:pt x="4065508" y="5809754"/>
                </a:cubicBezTo>
                <a:lnTo>
                  <a:pt x="4058952" y="5809536"/>
                </a:lnTo>
                <a:lnTo>
                  <a:pt x="4042362" y="5811157"/>
                </a:lnTo>
                <a:lnTo>
                  <a:pt x="4036994" y="5813591"/>
                </a:lnTo>
                <a:lnTo>
                  <a:pt x="4035361" y="5817258"/>
                </a:lnTo>
                <a:lnTo>
                  <a:pt x="4033776" y="5817023"/>
                </a:lnTo>
                <a:cubicBezTo>
                  <a:pt x="4021425" y="5812159"/>
                  <a:pt x="4016875" y="5803783"/>
                  <a:pt x="4004536" y="5829591"/>
                </a:cubicBezTo>
                <a:cubicBezTo>
                  <a:pt x="3976668" y="5822526"/>
                  <a:pt x="3972978" y="5837855"/>
                  <a:pt x="3936844" y="5847048"/>
                </a:cubicBezTo>
                <a:cubicBezTo>
                  <a:pt x="3920507" y="5839324"/>
                  <a:pt x="3908536" y="5844013"/>
                  <a:pt x="3897273" y="5852703"/>
                </a:cubicBezTo>
                <a:cubicBezTo>
                  <a:pt x="3861093" y="5852207"/>
                  <a:pt x="3829629" y="5866077"/>
                  <a:pt x="3789758" y="5872941"/>
                </a:cubicBezTo>
                <a:cubicBezTo>
                  <a:pt x="3741008" y="5887647"/>
                  <a:pt x="3725130" y="5889624"/>
                  <a:pt x="3682511" y="5896864"/>
                </a:cubicBezTo>
                <a:lnTo>
                  <a:pt x="3610033" y="5929135"/>
                </a:lnTo>
                <a:lnTo>
                  <a:pt x="3603853" y="5927773"/>
                </a:lnTo>
                <a:cubicBezTo>
                  <a:pt x="3599581" y="5927154"/>
                  <a:pt x="3596727" y="5927154"/>
                  <a:pt x="3594734" y="5927609"/>
                </a:cubicBezTo>
                <a:lnTo>
                  <a:pt x="3594499" y="5927878"/>
                </a:lnTo>
                <a:lnTo>
                  <a:pt x="3585976" y="5927188"/>
                </a:lnTo>
                <a:cubicBezTo>
                  <a:pt x="3571624" y="5925397"/>
                  <a:pt x="3549390" y="5939596"/>
                  <a:pt x="3536133" y="5936887"/>
                </a:cubicBezTo>
                <a:cubicBezTo>
                  <a:pt x="3513941" y="5941183"/>
                  <a:pt x="3488623" y="5934918"/>
                  <a:pt x="3473221" y="5940548"/>
                </a:cubicBezTo>
                <a:lnTo>
                  <a:pt x="3400726" y="5952596"/>
                </a:lnTo>
                <a:lnTo>
                  <a:pt x="3375936" y="5941189"/>
                </a:lnTo>
                <a:lnTo>
                  <a:pt x="3348220" y="5944802"/>
                </a:lnTo>
                <a:cubicBezTo>
                  <a:pt x="3337207" y="5945475"/>
                  <a:pt x="3327055" y="5946237"/>
                  <a:pt x="3319640" y="5949737"/>
                </a:cubicBezTo>
                <a:lnTo>
                  <a:pt x="3248530" y="5968289"/>
                </a:lnTo>
                <a:lnTo>
                  <a:pt x="3210309" y="5954736"/>
                </a:lnTo>
                <a:cubicBezTo>
                  <a:pt x="3206089" y="5952812"/>
                  <a:pt x="3200153" y="5952268"/>
                  <a:pt x="3190376" y="5954857"/>
                </a:cubicBezTo>
                <a:lnTo>
                  <a:pt x="3188146" y="5956038"/>
                </a:lnTo>
                <a:cubicBezTo>
                  <a:pt x="3182626" y="5954058"/>
                  <a:pt x="3141857" y="5956624"/>
                  <a:pt x="3108597" y="5957358"/>
                </a:cubicBezTo>
                <a:cubicBezTo>
                  <a:pt x="3055969" y="5959784"/>
                  <a:pt x="3048941" y="5952417"/>
                  <a:pt x="2988585" y="5960444"/>
                </a:cubicBezTo>
                <a:cubicBezTo>
                  <a:pt x="2928854" y="5964632"/>
                  <a:pt x="2917952" y="5959591"/>
                  <a:pt x="2876541" y="5967961"/>
                </a:cubicBezTo>
                <a:lnTo>
                  <a:pt x="2626865" y="5968713"/>
                </a:lnTo>
                <a:cubicBezTo>
                  <a:pt x="2562349" y="5946800"/>
                  <a:pt x="2563423" y="5977398"/>
                  <a:pt x="2491423" y="5970428"/>
                </a:cubicBezTo>
                <a:cubicBezTo>
                  <a:pt x="2433092" y="6035904"/>
                  <a:pt x="2455710" y="5995425"/>
                  <a:pt x="2415618" y="6003657"/>
                </a:cubicBezTo>
                <a:lnTo>
                  <a:pt x="2290099" y="6001093"/>
                </a:lnTo>
                <a:cubicBezTo>
                  <a:pt x="2257058" y="5987464"/>
                  <a:pt x="2202459" y="6022632"/>
                  <a:pt x="2161715" y="6004244"/>
                </a:cubicBezTo>
                <a:cubicBezTo>
                  <a:pt x="2122715" y="6007244"/>
                  <a:pt x="2080451" y="6015292"/>
                  <a:pt x="2056090" y="6019086"/>
                </a:cubicBezTo>
                <a:cubicBezTo>
                  <a:pt x="2019829" y="6026050"/>
                  <a:pt x="1978840" y="6038739"/>
                  <a:pt x="1944154" y="6046026"/>
                </a:cubicBezTo>
                <a:cubicBezTo>
                  <a:pt x="1925868" y="6034021"/>
                  <a:pt x="1896028" y="6059125"/>
                  <a:pt x="1847969" y="6062810"/>
                </a:cubicBezTo>
                <a:cubicBezTo>
                  <a:pt x="1827978" y="6048913"/>
                  <a:pt x="1815571" y="6065486"/>
                  <a:pt x="1777084" y="6047209"/>
                </a:cubicBezTo>
                <a:cubicBezTo>
                  <a:pt x="1775440" y="6049158"/>
                  <a:pt x="1773398" y="6050977"/>
                  <a:pt x="1771026" y="6052610"/>
                </a:cubicBezTo>
                <a:cubicBezTo>
                  <a:pt x="1757252" y="6062088"/>
                  <a:pt x="1735529" y="6063344"/>
                  <a:pt x="1722510" y="6055412"/>
                </a:cubicBezTo>
                <a:cubicBezTo>
                  <a:pt x="1691780" y="6043382"/>
                  <a:pt x="1662322" y="6038247"/>
                  <a:pt x="1633942" y="6035716"/>
                </a:cubicBezTo>
                <a:lnTo>
                  <a:pt x="1586146" y="6045126"/>
                </a:lnTo>
                <a:cubicBezTo>
                  <a:pt x="1567949" y="6050358"/>
                  <a:pt x="1545901" y="6061305"/>
                  <a:pt x="1524749" y="6067115"/>
                </a:cubicBezTo>
                <a:cubicBezTo>
                  <a:pt x="1502587" y="6070337"/>
                  <a:pt x="1478014" y="6065935"/>
                  <a:pt x="1459243" y="6079986"/>
                </a:cubicBezTo>
                <a:cubicBezTo>
                  <a:pt x="1421475" y="6095139"/>
                  <a:pt x="1374525" y="6079162"/>
                  <a:pt x="1349458" y="6115647"/>
                </a:cubicBezTo>
                <a:cubicBezTo>
                  <a:pt x="1273277" y="6137331"/>
                  <a:pt x="1121513" y="6171202"/>
                  <a:pt x="1009213" y="6196169"/>
                </a:cubicBezTo>
                <a:cubicBezTo>
                  <a:pt x="939017" y="6208471"/>
                  <a:pt x="866896" y="6205091"/>
                  <a:pt x="808573" y="6211966"/>
                </a:cubicBezTo>
                <a:cubicBezTo>
                  <a:pt x="802824" y="6209126"/>
                  <a:pt x="726017" y="6232905"/>
                  <a:pt x="719550" y="6231933"/>
                </a:cubicBezTo>
                <a:lnTo>
                  <a:pt x="698796" y="6232599"/>
                </a:lnTo>
                <a:cubicBezTo>
                  <a:pt x="689834" y="6236836"/>
                  <a:pt x="683493" y="6237437"/>
                  <a:pt x="678328" y="6236429"/>
                </a:cubicBezTo>
                <a:lnTo>
                  <a:pt x="672785" y="6234027"/>
                </a:lnTo>
                <a:lnTo>
                  <a:pt x="658407" y="6235638"/>
                </a:lnTo>
                <a:lnTo>
                  <a:pt x="629186" y="6236074"/>
                </a:lnTo>
                <a:lnTo>
                  <a:pt x="624559" y="6238724"/>
                </a:lnTo>
                <a:lnTo>
                  <a:pt x="581799" y="6243380"/>
                </a:lnTo>
                <a:cubicBezTo>
                  <a:pt x="581737" y="6243807"/>
                  <a:pt x="581672" y="6244236"/>
                  <a:pt x="581609" y="6244664"/>
                </a:cubicBezTo>
                <a:cubicBezTo>
                  <a:pt x="580205" y="6247646"/>
                  <a:pt x="577332" y="6250048"/>
                  <a:pt x="571300" y="6251300"/>
                </a:cubicBezTo>
                <a:cubicBezTo>
                  <a:pt x="551624" y="6261209"/>
                  <a:pt x="484500" y="6294596"/>
                  <a:pt x="463550" y="6304115"/>
                </a:cubicBezTo>
                <a:cubicBezTo>
                  <a:pt x="453137" y="6305662"/>
                  <a:pt x="449732" y="6307620"/>
                  <a:pt x="445607" y="6308407"/>
                </a:cubicBezTo>
                <a:lnTo>
                  <a:pt x="438800" y="6308835"/>
                </a:lnTo>
                <a:cubicBezTo>
                  <a:pt x="417223" y="6317125"/>
                  <a:pt x="343313" y="6348349"/>
                  <a:pt x="316139" y="6358155"/>
                </a:cubicBezTo>
                <a:cubicBezTo>
                  <a:pt x="298482" y="6352074"/>
                  <a:pt x="286557" y="6357914"/>
                  <a:pt x="275749" y="6367668"/>
                </a:cubicBezTo>
                <a:cubicBezTo>
                  <a:pt x="238275" y="6370726"/>
                  <a:pt x="207077" y="6387621"/>
                  <a:pt x="166497" y="6398366"/>
                </a:cubicBezTo>
                <a:lnTo>
                  <a:pt x="1" y="6464830"/>
                </a:lnTo>
                <a:lnTo>
                  <a:pt x="1" y="2274073"/>
                </a:lnTo>
                <a:lnTo>
                  <a:pt x="0" y="2274073"/>
                </a:lnTo>
                <a:close/>
              </a:path>
            </a:pathLst>
          </a:custGeom>
        </p:spPr>
      </p:pic>
      <p:pic>
        <p:nvPicPr>
          <p:cNvPr id="9" name="Picture 9">
            <a:extLst>
              <a:ext uri="{FF2B5EF4-FFF2-40B4-BE49-F238E27FC236}">
                <a16:creationId xmlns:a16="http://schemas.microsoft.com/office/drawing/2014/main" id="{B988334D-C25F-818C-CF36-605A4BE2FEBC}"/>
              </a:ext>
            </a:extLst>
          </p:cNvPr>
          <p:cNvPicPr>
            <a:picLocks noChangeAspect="1"/>
          </p:cNvPicPr>
          <p:nvPr/>
        </p:nvPicPr>
        <p:blipFill>
          <a:blip r:embed="rId3"/>
          <a:stretch>
            <a:fillRect/>
          </a:stretch>
        </p:blipFill>
        <p:spPr>
          <a:xfrm>
            <a:off x="152401" y="121501"/>
            <a:ext cx="7214556" cy="5206016"/>
          </a:xfrm>
          <a:prstGeom prst="rect">
            <a:avLst/>
          </a:prstGeom>
        </p:spPr>
      </p:pic>
      <p:sp>
        <p:nvSpPr>
          <p:cNvPr id="4" name="Slide Number Placeholder 3">
            <a:extLst>
              <a:ext uri="{FF2B5EF4-FFF2-40B4-BE49-F238E27FC236}">
                <a16:creationId xmlns:a16="http://schemas.microsoft.com/office/drawing/2014/main" id="{9189BF4D-CD1D-241D-C054-84D77FF8EBC6}"/>
              </a:ext>
            </a:extLst>
          </p:cNvPr>
          <p:cNvSpPr>
            <a:spLocks noGrp="1"/>
          </p:cNvSpPr>
          <p:nvPr>
            <p:ph type="sldNum" sz="quarter" idx="12"/>
          </p:nvPr>
        </p:nvSpPr>
        <p:spPr/>
        <p:txBody>
          <a:bodyPr/>
          <a:lstStyle/>
          <a:p>
            <a:r>
              <a:rPr lang="en-US" sz="2400" b="1">
                <a:solidFill>
                  <a:schemeClr val="tx1"/>
                </a:solidFill>
                <a:latin typeface="Times New Roman"/>
                <a:cs typeface="Calibri"/>
              </a:rPr>
              <a:t>1</a:t>
            </a:r>
          </a:p>
        </p:txBody>
      </p:sp>
    </p:spTree>
    <p:extLst>
      <p:ext uri="{BB962C8B-B14F-4D97-AF65-F5344CB8AC3E}">
        <p14:creationId xmlns:p14="http://schemas.microsoft.com/office/powerpoint/2010/main" val="4201612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ox(in)">
                                      <p:cBhvr>
                                        <p:cTn id="7"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3629760-5DC0-9A89-5AFE-9ED60BF36C39}"/>
              </a:ext>
            </a:extLst>
          </p:cNvPr>
          <p:cNvSpPr>
            <a:spLocks noGrp="1"/>
          </p:cNvSpPr>
          <p:nvPr>
            <p:ph type="sldNum" sz="quarter" idx="12"/>
          </p:nvPr>
        </p:nvSpPr>
        <p:spPr/>
        <p:txBody>
          <a:bodyPr/>
          <a:lstStyle/>
          <a:p>
            <a:r>
              <a:rPr lang="en-US" sz="2400" b="1">
                <a:solidFill>
                  <a:schemeClr val="tx1"/>
                </a:solidFill>
                <a:latin typeface="Times New Roman"/>
                <a:cs typeface="Calibri"/>
              </a:rPr>
              <a:t>10</a:t>
            </a:r>
            <a:endParaRPr lang="en-US">
              <a:cs typeface="Calibri"/>
            </a:endParaRPr>
          </a:p>
        </p:txBody>
      </p:sp>
      <p:sp>
        <p:nvSpPr>
          <p:cNvPr id="3" name="TextBox 2">
            <a:extLst>
              <a:ext uri="{FF2B5EF4-FFF2-40B4-BE49-F238E27FC236}">
                <a16:creationId xmlns:a16="http://schemas.microsoft.com/office/drawing/2014/main" id="{14D1E4CC-9808-390F-02A5-9E9B75EB329B}"/>
              </a:ext>
            </a:extLst>
          </p:cNvPr>
          <p:cNvSpPr txBox="1"/>
          <p:nvPr/>
        </p:nvSpPr>
        <p:spPr>
          <a:xfrm>
            <a:off x="2347248" y="645543"/>
            <a:ext cx="7360919"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600" b="1">
                <a:latin typeface="Times New Roman"/>
                <a:cs typeface="Calibri"/>
              </a:rPr>
              <a:t>Role of </a:t>
            </a:r>
            <a:r>
              <a:rPr lang="en-US" sz="3600" b="1">
                <a:solidFill>
                  <a:schemeClr val="accent5"/>
                </a:solidFill>
                <a:latin typeface="Times New Roman"/>
                <a:cs typeface="Calibri"/>
              </a:rPr>
              <a:t>AUTOMATION</a:t>
            </a:r>
            <a:endParaRPr lang="en-US" sz="3600" b="1">
              <a:solidFill>
                <a:schemeClr val="accent5"/>
              </a:solidFill>
              <a:latin typeface="Times New Roman"/>
              <a:cs typeface="Times New Roman"/>
            </a:endParaRPr>
          </a:p>
        </p:txBody>
      </p:sp>
      <p:pic>
        <p:nvPicPr>
          <p:cNvPr id="4" name="Picture 4" descr="A picture containing text, sign, clipart&#10;&#10;Description automatically generated">
            <a:extLst>
              <a:ext uri="{FF2B5EF4-FFF2-40B4-BE49-F238E27FC236}">
                <a16:creationId xmlns:a16="http://schemas.microsoft.com/office/drawing/2014/main" id="{FCA305EF-CF30-1F70-EEC5-6C8DFD4606CD}"/>
              </a:ext>
            </a:extLst>
          </p:cNvPr>
          <p:cNvPicPr>
            <a:picLocks noChangeAspect="1"/>
          </p:cNvPicPr>
          <p:nvPr/>
        </p:nvPicPr>
        <p:blipFill rotWithShape="1">
          <a:blip r:embed="rId2"/>
          <a:srcRect l="456" b="58108"/>
          <a:stretch/>
        </p:blipFill>
        <p:spPr>
          <a:xfrm>
            <a:off x="2929726" y="3358156"/>
            <a:ext cx="5371713" cy="647466"/>
          </a:xfrm>
          <a:prstGeom prst="rect">
            <a:avLst/>
          </a:prstGeom>
        </p:spPr>
      </p:pic>
      <p:pic>
        <p:nvPicPr>
          <p:cNvPr id="5" name="Picture 4" descr="A picture containing text, sign, clipart&#10;&#10;Description automatically generated">
            <a:extLst>
              <a:ext uri="{FF2B5EF4-FFF2-40B4-BE49-F238E27FC236}">
                <a16:creationId xmlns:a16="http://schemas.microsoft.com/office/drawing/2014/main" id="{688C5E98-8C79-5A6A-9E12-D714E02FFF32}"/>
              </a:ext>
            </a:extLst>
          </p:cNvPr>
          <p:cNvPicPr>
            <a:picLocks noChangeAspect="1"/>
          </p:cNvPicPr>
          <p:nvPr/>
        </p:nvPicPr>
        <p:blipFill rotWithShape="1">
          <a:blip r:embed="rId2"/>
          <a:srcRect l="418" t="43791" r="21339"/>
          <a:stretch/>
        </p:blipFill>
        <p:spPr>
          <a:xfrm>
            <a:off x="6780364" y="4005138"/>
            <a:ext cx="5374877" cy="1824749"/>
          </a:xfrm>
          <a:prstGeom prst="rect">
            <a:avLst/>
          </a:prstGeom>
        </p:spPr>
      </p:pic>
      <p:pic>
        <p:nvPicPr>
          <p:cNvPr id="7" name="Picture 6" descr="A picture containing text, sign, clipart&#10;&#10;Description automatically generated">
            <a:extLst>
              <a:ext uri="{FF2B5EF4-FFF2-40B4-BE49-F238E27FC236}">
                <a16:creationId xmlns:a16="http://schemas.microsoft.com/office/drawing/2014/main" id="{FBADC536-FDE6-9A64-770A-166D5F20DB81}"/>
              </a:ext>
            </a:extLst>
          </p:cNvPr>
          <p:cNvPicPr>
            <a:picLocks noChangeAspect="1"/>
          </p:cNvPicPr>
          <p:nvPr/>
        </p:nvPicPr>
        <p:blipFill rotWithShape="1">
          <a:blip r:embed="rId2"/>
          <a:srcRect l="23467" t="43791" r="21548" b="654"/>
          <a:stretch/>
        </p:blipFill>
        <p:spPr>
          <a:xfrm>
            <a:off x="2929726" y="4005137"/>
            <a:ext cx="3777156" cy="1824769"/>
          </a:xfrm>
          <a:prstGeom prst="rect">
            <a:avLst/>
          </a:prstGeom>
        </p:spPr>
      </p:pic>
      <mc:AlternateContent xmlns:mc="http://schemas.openxmlformats.org/markup-compatibility/2006" xmlns:p14="http://schemas.microsoft.com/office/powerpoint/2010/main">
        <mc:Choice Requires="p14">
          <p:contentPart p14:bwMode="auto" r:id="rId3">
            <p14:nvContentPartPr>
              <p14:cNvPr id="10" name="Ink 9">
                <a:extLst>
                  <a:ext uri="{FF2B5EF4-FFF2-40B4-BE49-F238E27FC236}">
                    <a16:creationId xmlns:a16="http://schemas.microsoft.com/office/drawing/2014/main" id="{E343FE17-0B94-85F0-7455-3C090634E25D}"/>
                  </a:ext>
                </a:extLst>
              </p14:cNvPr>
              <p14:cNvContentPartPr/>
              <p14:nvPr/>
            </p14:nvContentPartPr>
            <p14:xfrm>
              <a:off x="4159249" y="5745488"/>
              <a:ext cx="430233" cy="33011"/>
            </p14:xfrm>
          </p:contentPart>
        </mc:Choice>
        <mc:Fallback xmlns="">
          <p:pic>
            <p:nvPicPr>
              <p:cNvPr id="10" name="Ink 9">
                <a:extLst>
                  <a:ext uri="{FF2B5EF4-FFF2-40B4-BE49-F238E27FC236}">
                    <a16:creationId xmlns:a16="http://schemas.microsoft.com/office/drawing/2014/main" id="{E343FE17-0B94-85F0-7455-3C090634E25D}"/>
                  </a:ext>
                </a:extLst>
              </p:cNvPr>
              <p:cNvPicPr/>
              <p:nvPr/>
            </p:nvPicPr>
            <p:blipFill>
              <a:blip r:embed="rId4"/>
              <a:stretch>
                <a:fillRect/>
              </a:stretch>
            </p:blipFill>
            <p:spPr>
              <a:xfrm>
                <a:off x="4141263" y="5727547"/>
                <a:ext cx="465846" cy="68534"/>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2" name="Ink 11">
                <a:extLst>
                  <a:ext uri="{FF2B5EF4-FFF2-40B4-BE49-F238E27FC236}">
                    <a16:creationId xmlns:a16="http://schemas.microsoft.com/office/drawing/2014/main" id="{B930B5E8-B378-37EF-0D14-4567BA9FE65A}"/>
                  </a:ext>
                </a:extLst>
              </p14:cNvPr>
              <p14:cNvContentPartPr/>
              <p14:nvPr/>
            </p14:nvContentPartPr>
            <p14:xfrm>
              <a:off x="4148614" y="5778500"/>
              <a:ext cx="526205" cy="80036"/>
            </p14:xfrm>
          </p:contentPart>
        </mc:Choice>
        <mc:Fallback xmlns="">
          <p:pic>
            <p:nvPicPr>
              <p:cNvPr id="12" name="Ink 11">
                <a:extLst>
                  <a:ext uri="{FF2B5EF4-FFF2-40B4-BE49-F238E27FC236}">
                    <a16:creationId xmlns:a16="http://schemas.microsoft.com/office/drawing/2014/main" id="{B930B5E8-B378-37EF-0D14-4567BA9FE65A}"/>
                  </a:ext>
                </a:extLst>
              </p:cNvPr>
              <p:cNvPicPr/>
              <p:nvPr/>
            </p:nvPicPr>
            <p:blipFill>
              <a:blip r:embed="rId6"/>
              <a:stretch>
                <a:fillRect/>
              </a:stretch>
            </p:blipFill>
            <p:spPr>
              <a:xfrm>
                <a:off x="4130630" y="5760555"/>
                <a:ext cx="561813" cy="115568"/>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3" name="Ink 12">
                <a:extLst>
                  <a:ext uri="{FF2B5EF4-FFF2-40B4-BE49-F238E27FC236}">
                    <a16:creationId xmlns:a16="http://schemas.microsoft.com/office/drawing/2014/main" id="{E9DB7AE2-7148-3BCC-FB16-A162092BBEEE}"/>
                  </a:ext>
                </a:extLst>
              </p14:cNvPr>
              <p14:cNvContentPartPr/>
              <p14:nvPr/>
            </p14:nvContentPartPr>
            <p14:xfrm>
              <a:off x="4060557" y="5643558"/>
              <a:ext cx="1310993" cy="231203"/>
            </p14:xfrm>
          </p:contentPart>
        </mc:Choice>
        <mc:Fallback xmlns="">
          <p:pic>
            <p:nvPicPr>
              <p:cNvPr id="13" name="Ink 12">
                <a:extLst>
                  <a:ext uri="{FF2B5EF4-FFF2-40B4-BE49-F238E27FC236}">
                    <a16:creationId xmlns:a16="http://schemas.microsoft.com/office/drawing/2014/main" id="{E9DB7AE2-7148-3BCC-FB16-A162092BBEEE}"/>
                  </a:ext>
                </a:extLst>
              </p:cNvPr>
              <p:cNvPicPr/>
              <p:nvPr/>
            </p:nvPicPr>
            <p:blipFill>
              <a:blip r:embed="rId8"/>
              <a:stretch>
                <a:fillRect/>
              </a:stretch>
            </p:blipFill>
            <p:spPr>
              <a:xfrm>
                <a:off x="4042559" y="5625580"/>
                <a:ext cx="1346630" cy="2668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4" name="Ink 13">
                <a:extLst>
                  <a:ext uri="{FF2B5EF4-FFF2-40B4-BE49-F238E27FC236}">
                    <a16:creationId xmlns:a16="http://schemas.microsoft.com/office/drawing/2014/main" id="{440136FC-6110-2E11-5029-4555B78290FC}"/>
                  </a:ext>
                </a:extLst>
              </p14:cNvPr>
              <p14:cNvContentPartPr/>
              <p14:nvPr/>
            </p14:nvContentPartPr>
            <p14:xfrm>
              <a:off x="4772423" y="5731242"/>
              <a:ext cx="355201" cy="158382"/>
            </p14:xfrm>
          </p:contentPart>
        </mc:Choice>
        <mc:Fallback xmlns="">
          <p:pic>
            <p:nvPicPr>
              <p:cNvPr id="14" name="Ink 13">
                <a:extLst>
                  <a:ext uri="{FF2B5EF4-FFF2-40B4-BE49-F238E27FC236}">
                    <a16:creationId xmlns:a16="http://schemas.microsoft.com/office/drawing/2014/main" id="{440136FC-6110-2E11-5029-4555B78290FC}"/>
                  </a:ext>
                </a:extLst>
              </p:cNvPr>
              <p:cNvPicPr/>
              <p:nvPr/>
            </p:nvPicPr>
            <p:blipFill>
              <a:blip r:embed="rId10"/>
              <a:stretch>
                <a:fillRect/>
              </a:stretch>
            </p:blipFill>
            <p:spPr>
              <a:xfrm>
                <a:off x="4754447" y="5713285"/>
                <a:ext cx="390793" cy="193937"/>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5" name="Ink 14">
                <a:extLst>
                  <a:ext uri="{FF2B5EF4-FFF2-40B4-BE49-F238E27FC236}">
                    <a16:creationId xmlns:a16="http://schemas.microsoft.com/office/drawing/2014/main" id="{7E937F2A-4986-05F4-588D-556B779CD7CC}"/>
                  </a:ext>
                </a:extLst>
              </p14:cNvPr>
              <p14:cNvContentPartPr/>
              <p14:nvPr/>
            </p14:nvContentPartPr>
            <p14:xfrm>
              <a:off x="9490707" y="5559658"/>
              <a:ext cx="1294416" cy="378951"/>
            </p14:xfrm>
          </p:contentPart>
        </mc:Choice>
        <mc:Fallback xmlns="">
          <p:pic>
            <p:nvPicPr>
              <p:cNvPr id="15" name="Ink 14">
                <a:extLst>
                  <a:ext uri="{FF2B5EF4-FFF2-40B4-BE49-F238E27FC236}">
                    <a16:creationId xmlns:a16="http://schemas.microsoft.com/office/drawing/2014/main" id="{7E937F2A-4986-05F4-588D-556B779CD7CC}"/>
                  </a:ext>
                </a:extLst>
              </p:cNvPr>
              <p:cNvPicPr/>
              <p:nvPr/>
            </p:nvPicPr>
            <p:blipFill>
              <a:blip r:embed="rId12"/>
              <a:stretch>
                <a:fillRect/>
              </a:stretch>
            </p:blipFill>
            <p:spPr>
              <a:xfrm>
                <a:off x="9472714" y="5541664"/>
                <a:ext cx="1330042" cy="414579"/>
              </a:xfrm>
              <a:prstGeom prst="rect">
                <a:avLst/>
              </a:prstGeom>
            </p:spPr>
          </p:pic>
        </mc:Fallback>
      </mc:AlternateContent>
      <p:pic>
        <p:nvPicPr>
          <p:cNvPr id="6" name="Picture 5" descr="A picture containing text, sign, clipart&#10;&#10;Description automatically generated">
            <a:extLst>
              <a:ext uri="{FF2B5EF4-FFF2-40B4-BE49-F238E27FC236}">
                <a16:creationId xmlns:a16="http://schemas.microsoft.com/office/drawing/2014/main" id="{17C0F0D5-E11D-54B6-A7F4-ACED806BE1FD}"/>
              </a:ext>
            </a:extLst>
          </p:cNvPr>
          <p:cNvPicPr>
            <a:picLocks noChangeAspect="1"/>
          </p:cNvPicPr>
          <p:nvPr/>
        </p:nvPicPr>
        <p:blipFill rotWithShape="1">
          <a:blip r:embed="rId2"/>
          <a:srcRect l="56383" t="43723" r="21489" b="1912"/>
          <a:stretch/>
        </p:blipFill>
        <p:spPr>
          <a:xfrm>
            <a:off x="1442" y="4005136"/>
            <a:ext cx="1498768" cy="1809999"/>
          </a:xfrm>
          <a:prstGeom prst="rect">
            <a:avLst/>
          </a:prstGeom>
        </p:spPr>
      </p:pic>
      <mc:AlternateContent xmlns:mc="http://schemas.openxmlformats.org/markup-compatibility/2006" xmlns:p14="http://schemas.microsoft.com/office/powerpoint/2010/main">
        <mc:Choice Requires="p14">
          <p:contentPart p14:bwMode="auto" r:id="rId13">
            <p14:nvContentPartPr>
              <p14:cNvPr id="11" name="Ink 10">
                <a:extLst>
                  <a:ext uri="{FF2B5EF4-FFF2-40B4-BE49-F238E27FC236}">
                    <a16:creationId xmlns:a16="http://schemas.microsoft.com/office/drawing/2014/main" id="{AF29B36C-3816-97DC-5F75-323ECFF7A84B}"/>
                  </a:ext>
                </a:extLst>
              </p14:cNvPr>
              <p14:cNvContentPartPr/>
              <p14:nvPr/>
            </p14:nvContentPartPr>
            <p14:xfrm>
              <a:off x="38694" y="5698281"/>
              <a:ext cx="902355" cy="152917"/>
            </p14:xfrm>
          </p:contentPart>
        </mc:Choice>
        <mc:Fallback xmlns="">
          <p:pic>
            <p:nvPicPr>
              <p:cNvPr id="11" name="Ink 10">
                <a:extLst>
                  <a:ext uri="{FF2B5EF4-FFF2-40B4-BE49-F238E27FC236}">
                    <a16:creationId xmlns:a16="http://schemas.microsoft.com/office/drawing/2014/main" id="{AF29B36C-3816-97DC-5F75-323ECFF7A84B}"/>
                  </a:ext>
                </a:extLst>
              </p:cNvPr>
              <p:cNvPicPr/>
              <p:nvPr/>
            </p:nvPicPr>
            <p:blipFill>
              <a:blip r:embed="rId14"/>
              <a:stretch>
                <a:fillRect/>
              </a:stretch>
            </p:blipFill>
            <p:spPr>
              <a:xfrm>
                <a:off x="20697" y="5680333"/>
                <a:ext cx="937988" cy="188454"/>
              </a:xfrm>
              <a:prstGeom prst="rect">
                <a:avLst/>
              </a:prstGeom>
            </p:spPr>
          </p:pic>
        </mc:Fallback>
      </mc:AlternateContent>
      <p:pic>
        <p:nvPicPr>
          <p:cNvPr id="16" name="Picture 16" descr="A picture containing background pattern&#10;&#10;Description automatically generated">
            <a:extLst>
              <a:ext uri="{FF2B5EF4-FFF2-40B4-BE49-F238E27FC236}">
                <a16:creationId xmlns:a16="http://schemas.microsoft.com/office/drawing/2014/main" id="{A2E16D04-984D-3621-09D3-50328E71C473}"/>
              </a:ext>
            </a:extLst>
          </p:cNvPr>
          <p:cNvPicPr>
            <a:picLocks noChangeAspect="1"/>
          </p:cNvPicPr>
          <p:nvPr/>
        </p:nvPicPr>
        <p:blipFill rotWithShape="1">
          <a:blip r:embed="rId15"/>
          <a:srcRect l="-56" t="34884" r="73" b="-1415"/>
          <a:stretch/>
        </p:blipFill>
        <p:spPr>
          <a:xfrm>
            <a:off x="44982" y="5702780"/>
            <a:ext cx="12186953" cy="819760"/>
          </a:xfrm>
          <a:prstGeom prst="rect">
            <a:avLst/>
          </a:prstGeom>
        </p:spPr>
      </p:pic>
      <p:sp>
        <p:nvSpPr>
          <p:cNvPr id="17" name="Speech Bubble: Oval 16">
            <a:extLst>
              <a:ext uri="{FF2B5EF4-FFF2-40B4-BE49-F238E27FC236}">
                <a16:creationId xmlns:a16="http://schemas.microsoft.com/office/drawing/2014/main" id="{1CAB0EA8-8773-21D2-8253-7E4E2A82485E}"/>
              </a:ext>
            </a:extLst>
          </p:cNvPr>
          <p:cNvSpPr/>
          <p:nvPr/>
        </p:nvSpPr>
        <p:spPr>
          <a:xfrm>
            <a:off x="923025" y="2691356"/>
            <a:ext cx="2185357" cy="1207699"/>
          </a:xfrm>
          <a:prstGeom prst="wedgeEllipse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400" b="1">
                <a:solidFill>
                  <a:srgbClr val="C00000"/>
                </a:solidFill>
                <a:latin typeface="Times New Roman"/>
                <a:ea typeface="Calibri"/>
                <a:cs typeface="Calibri"/>
              </a:rPr>
              <a:t>CRACK!!STOP!!</a:t>
            </a:r>
          </a:p>
        </p:txBody>
      </p:sp>
    </p:spTree>
    <p:extLst>
      <p:ext uri="{BB962C8B-B14F-4D97-AF65-F5344CB8AC3E}">
        <p14:creationId xmlns:p14="http://schemas.microsoft.com/office/powerpoint/2010/main" val="3061065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500" fill="hold"/>
                                        <p:tgtEl>
                                          <p:spTgt spid="17"/>
                                        </p:tgtEl>
                                        <p:attrNameLst>
                                          <p:attrName>ppt_w</p:attrName>
                                        </p:attrNameLst>
                                      </p:cBhvr>
                                      <p:tavLst>
                                        <p:tav tm="0">
                                          <p:val>
                                            <p:fltVal val="0"/>
                                          </p:val>
                                        </p:tav>
                                        <p:tav tm="100000">
                                          <p:val>
                                            <p:strVal val="#ppt_w"/>
                                          </p:val>
                                        </p:tav>
                                      </p:tavLst>
                                    </p:anim>
                                    <p:anim calcmode="lin" valueType="num">
                                      <p:cBhvr>
                                        <p:cTn id="8" dur="500" fill="hold"/>
                                        <p:tgtEl>
                                          <p:spTgt spid="17"/>
                                        </p:tgtEl>
                                        <p:attrNameLst>
                                          <p:attrName>ppt_h</p:attrName>
                                        </p:attrNameLst>
                                      </p:cBhvr>
                                      <p:tavLst>
                                        <p:tav tm="0">
                                          <p:val>
                                            <p:fltVal val="0"/>
                                          </p:val>
                                        </p:tav>
                                        <p:tav tm="100000">
                                          <p:val>
                                            <p:strVal val="#ppt_h"/>
                                          </p:val>
                                        </p:tav>
                                      </p:tavLst>
                                    </p:anim>
                                    <p:animEffect transition="in" filter="fade">
                                      <p:cBhvr>
                                        <p:cTn id="9" dur="500"/>
                                        <p:tgtEl>
                                          <p:spTgt spid="17"/>
                                        </p:tgtEl>
                                      </p:cBhvr>
                                    </p:animEffect>
                                  </p:childTnLst>
                                </p:cTn>
                              </p:par>
                            </p:childTnLst>
                          </p:cTn>
                        </p:par>
                      </p:childTnLst>
                    </p:cTn>
                  </p:par>
                  <p:par>
                    <p:cTn id="10" fill="hold">
                      <p:stCondLst>
                        <p:cond delay="indefinite"/>
                      </p:stCondLst>
                      <p:childTnLst>
                        <p:par>
                          <p:cTn id="11" fill="hold">
                            <p:stCondLst>
                              <p:cond delay="0"/>
                            </p:stCondLst>
                            <p:childTnLst>
                              <p:par>
                                <p:cTn id="12" presetID="2" presetClass="entr" presetSubtype="2"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additive="base">
                                        <p:cTn id="14" dur="500" fill="hold"/>
                                        <p:tgtEl>
                                          <p:spTgt spid="4"/>
                                        </p:tgtEl>
                                        <p:attrNameLst>
                                          <p:attrName>ppt_x</p:attrName>
                                        </p:attrNameLst>
                                      </p:cBhvr>
                                      <p:tavLst>
                                        <p:tav tm="0">
                                          <p:val>
                                            <p:strVal val="1+#ppt_w/2"/>
                                          </p:val>
                                        </p:tav>
                                        <p:tav tm="100000">
                                          <p:val>
                                            <p:strVal val="#ppt_x"/>
                                          </p:val>
                                        </p:tav>
                                      </p:tavLst>
                                    </p:anim>
                                    <p:anim calcmode="lin" valueType="num">
                                      <p:cBhvr additive="base">
                                        <p:cTn id="15"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FD0EB90-D01E-3CE6-02AB-BFECABEA8261}"/>
              </a:ext>
            </a:extLst>
          </p:cNvPr>
          <p:cNvSpPr>
            <a:spLocks noGrp="1"/>
          </p:cNvSpPr>
          <p:nvPr>
            <p:ph type="title"/>
          </p:nvPr>
        </p:nvSpPr>
        <p:spPr>
          <a:xfrm>
            <a:off x="643467" y="321734"/>
            <a:ext cx="10905066" cy="1135737"/>
          </a:xfrm>
        </p:spPr>
        <p:txBody>
          <a:bodyPr>
            <a:normAutofit/>
          </a:bodyPr>
          <a:lstStyle/>
          <a:p>
            <a:r>
              <a:rPr lang="en-US" sz="3600">
                <a:latin typeface="Times New Roman"/>
                <a:ea typeface="Calibri Light"/>
                <a:cs typeface="Calibri Light"/>
              </a:rPr>
              <a:t>Background Study</a:t>
            </a:r>
          </a:p>
        </p:txBody>
      </p:sp>
      <p:sp>
        <p:nvSpPr>
          <p:cNvPr id="31" name="Rectangle 11">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Isosceles Triangle 13">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Isosceles Triangle 1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17">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AF54FE7A-395B-1773-A499-7598C38BDCF3}"/>
              </a:ext>
            </a:extLst>
          </p:cNvPr>
          <p:cNvSpPr>
            <a:spLocks noGrp="1"/>
          </p:cNvSpPr>
          <p:nvPr>
            <p:ph type="sldNum" sz="quarter" idx="12"/>
          </p:nvPr>
        </p:nvSpPr>
        <p:spPr>
          <a:xfrm>
            <a:off x="8805333" y="6356350"/>
            <a:ext cx="2743200" cy="365125"/>
          </a:xfrm>
        </p:spPr>
        <p:txBody>
          <a:bodyPr>
            <a:normAutofit fontScale="92500" lnSpcReduction="20000"/>
          </a:bodyPr>
          <a:lstStyle/>
          <a:p>
            <a:pPr>
              <a:spcAft>
                <a:spcPts val="600"/>
              </a:spcAft>
            </a:pPr>
            <a:r>
              <a:rPr lang="en-US" sz="2400" b="1">
                <a:solidFill>
                  <a:schemeClr val="tx1"/>
                </a:solidFill>
                <a:latin typeface="Times New Roman"/>
                <a:cs typeface="Times New Roman"/>
              </a:rPr>
              <a:t>11</a:t>
            </a:r>
          </a:p>
        </p:txBody>
      </p:sp>
      <p:graphicFrame>
        <p:nvGraphicFramePr>
          <p:cNvPr id="5" name="Diagram 5">
            <a:extLst>
              <a:ext uri="{FF2B5EF4-FFF2-40B4-BE49-F238E27FC236}">
                <a16:creationId xmlns:a16="http://schemas.microsoft.com/office/drawing/2014/main" id="{397FDDAB-E75C-65E8-403B-09DF69FDB091}"/>
              </a:ext>
            </a:extLst>
          </p:cNvPr>
          <p:cNvGraphicFramePr>
            <a:graphicFrameLocks noGrp="1"/>
          </p:cNvGraphicFramePr>
          <p:nvPr>
            <p:ph idx="1"/>
            <p:extLst>
              <p:ext uri="{D42A27DB-BD31-4B8C-83A1-F6EECF244321}">
                <p14:modId xmlns:p14="http://schemas.microsoft.com/office/powerpoint/2010/main" val="693202346"/>
              </p:ext>
            </p:extLst>
          </p:nvPr>
        </p:nvGraphicFramePr>
        <p:xfrm>
          <a:off x="643467" y="1782981"/>
          <a:ext cx="10905066" cy="439398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43711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0">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A2BBE5B-CA48-D79B-ACE7-5B6A5149128D}"/>
              </a:ext>
            </a:extLst>
          </p:cNvPr>
          <p:cNvSpPr>
            <a:spLocks noGrp="1"/>
          </p:cNvSpPr>
          <p:nvPr>
            <p:ph type="title"/>
          </p:nvPr>
        </p:nvSpPr>
        <p:spPr>
          <a:xfrm>
            <a:off x="1136398" y="1047750"/>
            <a:ext cx="4039901" cy="4621530"/>
          </a:xfrm>
        </p:spPr>
        <p:txBody>
          <a:bodyPr anchor="ctr">
            <a:normAutofit/>
          </a:bodyPr>
          <a:lstStyle/>
          <a:p>
            <a:endParaRPr lang="en-US" sz="4000"/>
          </a:p>
        </p:txBody>
      </p:sp>
      <p:sp>
        <p:nvSpPr>
          <p:cNvPr id="20" name="Rectangle 12">
            <a:extLst>
              <a:ext uri="{FF2B5EF4-FFF2-40B4-BE49-F238E27FC236}">
                <a16:creationId xmlns:a16="http://schemas.microsoft.com/office/drawing/2014/main" id="{B444D337-4D9F-40A8-BA84-C0BFA7A8AD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6399907"/>
            <a:ext cx="12191998" cy="461774"/>
          </a:xfrm>
          <a:prstGeom prst="rect">
            <a:avLst/>
          </a:prstGeom>
          <a:gradFill>
            <a:gsLst>
              <a:gs pos="0">
                <a:schemeClr val="accent1">
                  <a:lumMod val="50000"/>
                </a:scheme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70478D1D-B50E-41C8-8A55-36A53D4494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8115300" y="6399907"/>
            <a:ext cx="4076698" cy="464399"/>
          </a:xfrm>
          <a:prstGeom prst="rect">
            <a:avLst/>
          </a:prstGeom>
          <a:gradFill>
            <a:gsLst>
              <a:gs pos="0">
                <a:srgbClr val="000000">
                  <a:alpha val="65000"/>
                </a:srgbClr>
              </a:gs>
              <a:gs pos="99000">
                <a:schemeClr val="accent1">
                  <a:alpha val="5900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67C1717B-E082-9E57-5132-E019783F4AFF}"/>
              </a:ext>
            </a:extLst>
          </p:cNvPr>
          <p:cNvSpPr>
            <a:spLocks noGrp="1"/>
          </p:cNvSpPr>
          <p:nvPr>
            <p:ph type="sldNum" sz="quarter" idx="12"/>
          </p:nvPr>
        </p:nvSpPr>
        <p:spPr>
          <a:xfrm>
            <a:off x="10165943" y="6470042"/>
            <a:ext cx="1785150" cy="293239"/>
          </a:xfrm>
        </p:spPr>
        <p:txBody>
          <a:bodyPr>
            <a:noAutofit/>
          </a:bodyPr>
          <a:lstStyle/>
          <a:p>
            <a:pPr>
              <a:spcAft>
                <a:spcPts val="600"/>
              </a:spcAft>
            </a:pPr>
            <a:fld id="{330EA680-D336-4FF7-8B7A-9848BB0A1C32}" type="slidenum">
              <a:rPr lang="en-US" sz="2400" b="1" dirty="0">
                <a:solidFill>
                  <a:schemeClr val="tx1"/>
                </a:solidFill>
                <a:latin typeface="Times New Roman"/>
                <a:cs typeface="Times New Roman"/>
              </a:rPr>
              <a:pPr>
                <a:spcAft>
                  <a:spcPts val="600"/>
                </a:spcAft>
              </a:pPr>
              <a:t>12</a:t>
            </a:fld>
            <a:endParaRPr lang="en-US" sz="2400" b="1">
              <a:solidFill>
                <a:schemeClr val="tx1"/>
              </a:solidFill>
              <a:latin typeface="Times New Roman"/>
              <a:cs typeface="Times New Roman"/>
            </a:endParaRPr>
          </a:p>
        </p:txBody>
      </p:sp>
      <p:graphicFrame>
        <p:nvGraphicFramePr>
          <p:cNvPr id="6" name="Diagram 5">
            <a:extLst>
              <a:ext uri="{FF2B5EF4-FFF2-40B4-BE49-F238E27FC236}">
                <a16:creationId xmlns:a16="http://schemas.microsoft.com/office/drawing/2014/main" id="{7D14A14B-EB0A-EB9E-6FA2-91E231724B1B}"/>
              </a:ext>
            </a:extLst>
          </p:cNvPr>
          <p:cNvGraphicFramePr>
            <a:graphicFrameLocks/>
          </p:cNvGraphicFramePr>
          <p:nvPr>
            <p:extLst>
              <p:ext uri="{D42A27DB-BD31-4B8C-83A1-F6EECF244321}">
                <p14:modId xmlns:p14="http://schemas.microsoft.com/office/powerpoint/2010/main" val="3740660392"/>
              </p:ext>
            </p:extLst>
          </p:nvPr>
        </p:nvGraphicFramePr>
        <p:xfrm>
          <a:off x="6020621" y="488266"/>
          <a:ext cx="5612137" cy="559448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705" name="Picture 1705" descr="A picture containing track, outdoor&#10;&#10;Description automatically generated">
            <a:extLst>
              <a:ext uri="{FF2B5EF4-FFF2-40B4-BE49-F238E27FC236}">
                <a16:creationId xmlns:a16="http://schemas.microsoft.com/office/drawing/2014/main" id="{84996663-E1E3-2817-00D8-1EF6BA0A9E27}"/>
              </a:ext>
            </a:extLst>
          </p:cNvPr>
          <p:cNvPicPr>
            <a:picLocks noChangeAspect="1"/>
          </p:cNvPicPr>
          <p:nvPr/>
        </p:nvPicPr>
        <p:blipFill>
          <a:blip r:embed="rId7"/>
          <a:stretch>
            <a:fillRect/>
          </a:stretch>
        </p:blipFill>
        <p:spPr>
          <a:xfrm>
            <a:off x="1073150" y="945454"/>
            <a:ext cx="4097867" cy="4723677"/>
          </a:xfrm>
          <a:prstGeom prst="rect">
            <a:avLst/>
          </a:prstGeom>
        </p:spPr>
      </p:pic>
    </p:spTree>
    <p:extLst>
      <p:ext uri="{BB962C8B-B14F-4D97-AF65-F5344CB8AC3E}">
        <p14:creationId xmlns:p14="http://schemas.microsoft.com/office/powerpoint/2010/main" val="41269194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6">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9CFB997-7061-ADE5-06FE-C88CDB75814C}"/>
              </a:ext>
            </a:extLst>
          </p:cNvPr>
          <p:cNvSpPr>
            <a:spLocks noGrp="1"/>
          </p:cNvSpPr>
          <p:nvPr>
            <p:ph type="title"/>
          </p:nvPr>
        </p:nvSpPr>
        <p:spPr>
          <a:xfrm>
            <a:off x="1371597" y="348865"/>
            <a:ext cx="10044023" cy="877729"/>
          </a:xfrm>
        </p:spPr>
        <p:txBody>
          <a:bodyPr anchor="ctr">
            <a:normAutofit/>
          </a:bodyPr>
          <a:lstStyle/>
          <a:p>
            <a:r>
              <a:rPr lang="en-US" sz="4000">
                <a:solidFill>
                  <a:srgbClr val="FFFFFF"/>
                </a:solidFill>
                <a:latin typeface="Times New Roman"/>
                <a:ea typeface="Calibri Light" panose="020F0302020204030204"/>
                <a:cs typeface="Calibri Light" panose="020F0302020204030204"/>
              </a:rPr>
              <a:t>Research Gap</a:t>
            </a:r>
          </a:p>
        </p:txBody>
      </p:sp>
      <p:sp>
        <p:nvSpPr>
          <p:cNvPr id="4" name="Slide Number Placeholder 3">
            <a:extLst>
              <a:ext uri="{FF2B5EF4-FFF2-40B4-BE49-F238E27FC236}">
                <a16:creationId xmlns:a16="http://schemas.microsoft.com/office/drawing/2014/main" id="{E6AFD058-8DD7-05FB-3084-E321DD13180F}"/>
              </a:ext>
            </a:extLst>
          </p:cNvPr>
          <p:cNvSpPr>
            <a:spLocks noGrp="1"/>
          </p:cNvSpPr>
          <p:nvPr>
            <p:ph type="sldNum" sz="quarter" idx="12"/>
          </p:nvPr>
        </p:nvSpPr>
        <p:spPr>
          <a:xfrm>
            <a:off x="10410358" y="6426909"/>
            <a:ext cx="1540735" cy="321993"/>
          </a:xfrm>
        </p:spPr>
        <p:txBody>
          <a:bodyPr>
            <a:noAutofit/>
          </a:bodyPr>
          <a:lstStyle/>
          <a:p>
            <a:pPr>
              <a:spcAft>
                <a:spcPts val="600"/>
              </a:spcAft>
            </a:pPr>
            <a:fld id="{330EA680-D336-4FF7-8B7A-9848BB0A1C32}" type="slidenum">
              <a:rPr lang="en-US" sz="2400" b="1" dirty="0">
                <a:solidFill>
                  <a:schemeClr val="tx1"/>
                </a:solidFill>
                <a:latin typeface="Times New Roman"/>
                <a:cs typeface="Times New Roman"/>
              </a:rPr>
              <a:pPr>
                <a:spcAft>
                  <a:spcPts val="600"/>
                </a:spcAft>
              </a:pPr>
              <a:t>13</a:t>
            </a:fld>
            <a:endParaRPr lang="en-US" sz="2400" b="1">
              <a:solidFill>
                <a:schemeClr val="tx1"/>
              </a:solidFill>
              <a:latin typeface="Times New Roman"/>
              <a:cs typeface="Times New Roman"/>
            </a:endParaRPr>
          </a:p>
        </p:txBody>
      </p:sp>
      <p:graphicFrame>
        <p:nvGraphicFramePr>
          <p:cNvPr id="6" name="Content Placeholder 2">
            <a:extLst>
              <a:ext uri="{FF2B5EF4-FFF2-40B4-BE49-F238E27FC236}">
                <a16:creationId xmlns:a16="http://schemas.microsoft.com/office/drawing/2014/main" id="{4E07F449-9DEA-B7DD-62F1-CA846A9E6E23}"/>
              </a:ext>
            </a:extLst>
          </p:cNvPr>
          <p:cNvGraphicFramePr>
            <a:graphicFrameLocks noGrp="1"/>
          </p:cNvGraphicFramePr>
          <p:nvPr>
            <p:ph idx="1"/>
            <p:extLst>
              <p:ext uri="{D42A27DB-BD31-4B8C-83A1-F6EECF244321}">
                <p14:modId xmlns:p14="http://schemas.microsoft.com/office/powerpoint/2010/main" val="3137762451"/>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369125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Slide background fill">
            <a:extLst>
              <a:ext uri="{FF2B5EF4-FFF2-40B4-BE49-F238E27FC236}">
                <a16:creationId xmlns:a16="http://schemas.microsoft.com/office/drawing/2014/main" id="{1D63C574-BFD2-41A1-A567-B0C3CC7FDD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Color 2">
            <a:extLst>
              <a:ext uri="{FF2B5EF4-FFF2-40B4-BE49-F238E27FC236}">
                <a16:creationId xmlns:a16="http://schemas.microsoft.com/office/drawing/2014/main" id="{E2A46BAB-8C31-42B2-90E8-B26DD3E8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4">
            <a:extLst>
              <a:ext uri="{FF2B5EF4-FFF2-40B4-BE49-F238E27FC236}">
                <a16:creationId xmlns:a16="http://schemas.microsoft.com/office/drawing/2014/main" id="{B3F7A3C7-0737-4E57-B30E-8EEFE638B40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4707053" cy="6858000"/>
            <a:chOff x="651279" y="598259"/>
            <a:chExt cx="10889442" cy="5680742"/>
          </a:xfrm>
        </p:grpSpPr>
        <p:sp>
          <p:nvSpPr>
            <p:cNvPr id="26" name="Color">
              <a:extLst>
                <a:ext uri="{FF2B5EF4-FFF2-40B4-BE49-F238E27FC236}">
                  <a16:creationId xmlns:a16="http://schemas.microsoft.com/office/drawing/2014/main" id="{3BE6D516-DFC6-4698-B3F1-5F591C1130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Color">
              <a:extLst>
                <a:ext uri="{FF2B5EF4-FFF2-40B4-BE49-F238E27FC236}">
                  <a16:creationId xmlns:a16="http://schemas.microsoft.com/office/drawing/2014/main" id="{C2580FB0-D146-458C-AF1B-8E8BBF6BBA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8" name="Group 28">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30" name="Freeform: Shape 29">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1" name="Freeform: Shape 30">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2" name="Freeform: Shape 31">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3" name="Freeform: Shape 32">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4" name="Freeform: Shape 33">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5" name="Freeform: Shape 34">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6" name="Freeform: Shape 35">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5961E403-2E9C-5AEE-C585-F3A351FA7AEA}"/>
              </a:ext>
            </a:extLst>
          </p:cNvPr>
          <p:cNvSpPr>
            <a:spLocks noGrp="1"/>
          </p:cNvSpPr>
          <p:nvPr>
            <p:ph type="title"/>
          </p:nvPr>
        </p:nvSpPr>
        <p:spPr>
          <a:xfrm>
            <a:off x="786385" y="841248"/>
            <a:ext cx="3515244" cy="5340097"/>
          </a:xfrm>
        </p:spPr>
        <p:txBody>
          <a:bodyPr anchor="ctr">
            <a:normAutofit/>
          </a:bodyPr>
          <a:lstStyle/>
          <a:p>
            <a:r>
              <a:rPr lang="en-US" sz="4800">
                <a:latin typeface="Times New Roman"/>
                <a:ea typeface="Calibri Light"/>
                <a:cs typeface="Calibri Light"/>
              </a:rPr>
              <a:t>Objectives</a:t>
            </a:r>
            <a:endParaRPr lang="en-US" sz="4800">
              <a:latin typeface="Times New Roman"/>
              <a:cs typeface="Times New Roman"/>
            </a:endParaRPr>
          </a:p>
        </p:txBody>
      </p:sp>
      <p:sp>
        <p:nvSpPr>
          <p:cNvPr id="4" name="Slide Number Placeholder 3">
            <a:extLst>
              <a:ext uri="{FF2B5EF4-FFF2-40B4-BE49-F238E27FC236}">
                <a16:creationId xmlns:a16="http://schemas.microsoft.com/office/drawing/2014/main" id="{EE896E9A-EB5D-AF7B-4D11-C8DA8EA5A728}"/>
              </a:ext>
            </a:extLst>
          </p:cNvPr>
          <p:cNvSpPr>
            <a:spLocks noGrp="1"/>
          </p:cNvSpPr>
          <p:nvPr>
            <p:ph type="sldNum" sz="quarter" idx="12"/>
          </p:nvPr>
        </p:nvSpPr>
        <p:spPr>
          <a:xfrm>
            <a:off x="10887514" y="6217920"/>
            <a:ext cx="1416457" cy="640080"/>
          </a:xfrm>
        </p:spPr>
        <p:txBody>
          <a:bodyPr>
            <a:normAutofit/>
          </a:bodyPr>
          <a:lstStyle/>
          <a:p>
            <a:pPr algn="ctr">
              <a:spcAft>
                <a:spcPts val="600"/>
              </a:spcAft>
            </a:pPr>
            <a:fld id="{330EA680-D336-4FF7-8B7A-9848BB0A1C32}" type="slidenum">
              <a:rPr lang="en-US" sz="2400" b="1" dirty="0">
                <a:solidFill>
                  <a:schemeClr val="tx1"/>
                </a:solidFill>
                <a:latin typeface="Times New Roman"/>
                <a:cs typeface="Times New Roman"/>
              </a:rPr>
              <a:pPr algn="ctr">
                <a:spcAft>
                  <a:spcPts val="600"/>
                </a:spcAft>
              </a:pPr>
              <a:t>14</a:t>
            </a:fld>
            <a:endParaRPr lang="en-US" sz="2400" b="1">
              <a:solidFill>
                <a:schemeClr val="tx1"/>
              </a:solidFill>
              <a:latin typeface="Times New Roman"/>
              <a:cs typeface="Times New Roman"/>
            </a:endParaRPr>
          </a:p>
        </p:txBody>
      </p:sp>
      <p:graphicFrame>
        <p:nvGraphicFramePr>
          <p:cNvPr id="6" name="Content Placeholder 2">
            <a:extLst>
              <a:ext uri="{FF2B5EF4-FFF2-40B4-BE49-F238E27FC236}">
                <a16:creationId xmlns:a16="http://schemas.microsoft.com/office/drawing/2014/main" id="{1501BA54-EAAC-32F4-B44A-9ABE5247AF6C}"/>
              </a:ext>
            </a:extLst>
          </p:cNvPr>
          <p:cNvGraphicFramePr>
            <a:graphicFrameLocks noGrp="1"/>
          </p:cNvGraphicFramePr>
          <p:nvPr>
            <p:ph idx="1"/>
            <p:extLst>
              <p:ext uri="{D42A27DB-BD31-4B8C-83A1-F6EECF244321}">
                <p14:modId xmlns:p14="http://schemas.microsoft.com/office/powerpoint/2010/main" val="1332717396"/>
              </p:ext>
            </p:extLst>
          </p:nvPr>
        </p:nvGraphicFramePr>
        <p:xfrm>
          <a:off x="4985886" y="231006"/>
          <a:ext cx="6367913" cy="64056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54505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E30439A-8A5B-46EC-8283-9B6B031D40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5CEAD642-85CF-4750-8432-7C80C901F0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7"/>
            <a:ext cx="12192001" cy="6858000"/>
          </a:xfrm>
          <a:prstGeom prst="rect">
            <a:avLst/>
          </a:prstGeom>
          <a:gradFill>
            <a:gsLst>
              <a:gs pos="0">
                <a:srgbClr val="000000"/>
              </a:gs>
              <a:gs pos="100000">
                <a:schemeClr val="accent1">
                  <a:lumMod val="75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A33EEAE-15D5-4119-8C1E-89D943F911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455521" y="-1720"/>
            <a:ext cx="11750040" cy="6840685"/>
          </a:xfrm>
          <a:prstGeom prst="rect">
            <a:avLst/>
          </a:prstGeom>
          <a:gradFill>
            <a:gsLst>
              <a:gs pos="21000">
                <a:schemeClr val="accent1">
                  <a:lumMod val="50000"/>
                  <a:alpha val="61000"/>
                </a:schemeClr>
              </a:gs>
              <a:gs pos="100000">
                <a:schemeClr val="accent1">
                  <a:alpha val="0"/>
                </a:schemeClr>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730D8B3B-9B80-4025-B934-26DC7D7CD2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6054" y="-1291"/>
            <a:ext cx="3608179" cy="6858864"/>
          </a:xfrm>
          <a:prstGeom prst="rect">
            <a:avLst/>
          </a:prstGeom>
          <a:gradFill>
            <a:gsLst>
              <a:gs pos="0">
                <a:schemeClr val="accent1">
                  <a:lumMod val="75000"/>
                  <a:alpha val="0"/>
                </a:schemeClr>
              </a:gs>
              <a:gs pos="99000">
                <a:srgbClr val="000000">
                  <a:alpha val="41000"/>
                </a:srgb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B5A1B09C-1565-46F8-B70F-621C5EB48A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5274173">
            <a:off x="6059728" y="779270"/>
            <a:ext cx="4967533" cy="4988390"/>
          </a:xfrm>
          <a:prstGeom prst="ellipse">
            <a:avLst/>
          </a:prstGeom>
          <a:gradFill>
            <a:gsLst>
              <a:gs pos="0">
                <a:schemeClr val="accent1">
                  <a:alpha val="24000"/>
                </a:schemeClr>
              </a:gs>
              <a:gs pos="79000">
                <a:schemeClr val="accent1">
                  <a:lumMod val="60000"/>
                  <a:lumOff val="4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B9A635F-DA80-DE1B-6023-92F4731D9900}"/>
              </a:ext>
            </a:extLst>
          </p:cNvPr>
          <p:cNvSpPr>
            <a:spLocks noGrp="1"/>
          </p:cNvSpPr>
          <p:nvPr>
            <p:ph type="title"/>
          </p:nvPr>
        </p:nvSpPr>
        <p:spPr>
          <a:xfrm>
            <a:off x="1386865" y="818984"/>
            <a:ext cx="6596245" cy="3268520"/>
          </a:xfrm>
        </p:spPr>
        <p:txBody>
          <a:bodyPr vert="horz" lIns="91440" tIns="45720" rIns="91440" bIns="45720" rtlCol="0" anchor="b">
            <a:normAutofit/>
          </a:bodyPr>
          <a:lstStyle/>
          <a:p>
            <a:pPr algn="r"/>
            <a:r>
              <a:rPr lang="en-US" sz="7200">
                <a:solidFill>
                  <a:srgbClr val="FFFFFF"/>
                </a:solidFill>
                <a:latin typeface="Times New Roman"/>
                <a:cs typeface="Times New Roman"/>
              </a:rPr>
              <a:t>Methodology</a:t>
            </a:r>
            <a:endParaRPr lang="en-US" sz="7200" kern="1200">
              <a:solidFill>
                <a:srgbClr val="FFFFFF"/>
              </a:solidFill>
              <a:latin typeface="Times New Roman"/>
              <a:cs typeface="Times New Roman"/>
            </a:endParaRPr>
          </a:p>
        </p:txBody>
      </p:sp>
      <p:sp>
        <p:nvSpPr>
          <p:cNvPr id="19" name="Rectangle 18">
            <a:extLst>
              <a:ext uri="{FF2B5EF4-FFF2-40B4-BE49-F238E27FC236}">
                <a16:creationId xmlns:a16="http://schemas.microsoft.com/office/drawing/2014/main" id="{8C516CC8-80AC-446C-A56E-9F54B72104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6314" y="4480038"/>
            <a:ext cx="12179371" cy="2377962"/>
          </a:xfrm>
          <a:prstGeom prst="rect">
            <a:avLst/>
          </a:prstGeom>
          <a:gradFill>
            <a:gsLst>
              <a:gs pos="0">
                <a:schemeClr val="accent1">
                  <a:lumMod val="75000"/>
                  <a:alpha val="50000"/>
                </a:schemeClr>
              </a:gs>
              <a:gs pos="99000">
                <a:srgbClr val="000000">
                  <a:alpha val="34000"/>
                </a:srgb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53947E58-F088-49F1-A3D1-DEA690192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6967085" y="1632660"/>
            <a:ext cx="6857572" cy="3592258"/>
          </a:xfrm>
          <a:prstGeom prst="rect">
            <a:avLst/>
          </a:prstGeom>
          <a:gradFill>
            <a:gsLst>
              <a:gs pos="0">
                <a:schemeClr val="accent1">
                  <a:lumMod val="75000"/>
                  <a:alpha val="50000"/>
                </a:schemeClr>
              </a:gs>
              <a:gs pos="99000">
                <a:srgbClr val="000000">
                  <a:alpha val="0"/>
                </a:srgb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1A1E654B-A059-3516-6051-08645B2A9AA0}"/>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330EA680-D336-4FF7-8B7A-9848BB0A1C32}" type="slidenum">
              <a:rPr lang="en-US" sz="1100">
                <a:solidFill>
                  <a:srgbClr val="FFFFFF"/>
                </a:solidFill>
              </a:rPr>
              <a:pPr>
                <a:spcAft>
                  <a:spcPts val="600"/>
                </a:spcAft>
              </a:pPr>
              <a:t>15</a:t>
            </a:fld>
            <a:endParaRPr lang="en-US" sz="1100">
              <a:solidFill>
                <a:srgbClr val="FFFFFF"/>
              </a:solidFill>
            </a:endParaRPr>
          </a:p>
        </p:txBody>
      </p:sp>
    </p:spTree>
    <p:extLst>
      <p:ext uri="{BB962C8B-B14F-4D97-AF65-F5344CB8AC3E}">
        <p14:creationId xmlns:p14="http://schemas.microsoft.com/office/powerpoint/2010/main" val="36857558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8">
            <a:extLst>
              <a:ext uri="{FF2B5EF4-FFF2-40B4-BE49-F238E27FC236}">
                <a16:creationId xmlns:a16="http://schemas.microsoft.com/office/drawing/2014/main" id="{EFD0E8E8-C530-4B2D-A01A-CCD47590B6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37F9FF6-EE65-C483-0F8A-019420319054}"/>
              </a:ext>
            </a:extLst>
          </p:cNvPr>
          <p:cNvSpPr>
            <a:spLocks noGrp="1"/>
          </p:cNvSpPr>
          <p:nvPr>
            <p:ph type="title"/>
          </p:nvPr>
        </p:nvSpPr>
        <p:spPr>
          <a:xfrm>
            <a:off x="1463040" y="1091821"/>
            <a:ext cx="3801581" cy="4674358"/>
          </a:xfrm>
        </p:spPr>
        <p:txBody>
          <a:bodyPr anchor="ctr">
            <a:normAutofit/>
          </a:bodyPr>
          <a:lstStyle/>
          <a:p>
            <a:r>
              <a:rPr lang="en-US" sz="5100">
                <a:solidFill>
                  <a:schemeClr val="tx1">
                    <a:lumMod val="85000"/>
                    <a:lumOff val="15000"/>
                  </a:schemeClr>
                </a:solidFill>
                <a:latin typeface="Times New Roman"/>
                <a:cs typeface="Calibri Light"/>
              </a:rPr>
              <a:t>Hardware</a:t>
            </a:r>
            <a:endParaRPr lang="en-US">
              <a:solidFill>
                <a:schemeClr val="tx1">
                  <a:lumMod val="85000"/>
                  <a:lumOff val="15000"/>
                </a:schemeClr>
              </a:solidFill>
              <a:latin typeface="Times New Roman"/>
              <a:cs typeface="Times New Roman"/>
            </a:endParaRPr>
          </a:p>
        </p:txBody>
      </p:sp>
      <p:sp>
        <p:nvSpPr>
          <p:cNvPr id="20" name="Freeform: Shape 10">
            <a:extLst>
              <a:ext uri="{FF2B5EF4-FFF2-40B4-BE49-F238E27FC236}">
                <a16:creationId xmlns:a16="http://schemas.microsoft.com/office/drawing/2014/main" id="{53472F09-8E00-4E02-9034-0A382CF663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15915" y="727306"/>
            <a:ext cx="4639824" cy="4639824"/>
          </a:xfrm>
          <a:custGeom>
            <a:avLst/>
            <a:gdLst>
              <a:gd name="connsiteX0" fmla="*/ 2319912 w 4639824"/>
              <a:gd name="connsiteY0" fmla="*/ 0 h 4639824"/>
              <a:gd name="connsiteX1" fmla="*/ 4639824 w 4639824"/>
              <a:gd name="connsiteY1" fmla="*/ 2319912 h 4639824"/>
              <a:gd name="connsiteX2" fmla="*/ 2319912 w 4639824"/>
              <a:gd name="connsiteY2" fmla="*/ 4639824 h 4639824"/>
              <a:gd name="connsiteX3" fmla="*/ 0 w 4639824"/>
              <a:gd name="connsiteY3" fmla="*/ 2319912 h 4639824"/>
              <a:gd name="connsiteX4" fmla="*/ 2319912 w 4639824"/>
              <a:gd name="connsiteY4" fmla="*/ 0 h 46398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39824" h="4639824">
                <a:moveTo>
                  <a:pt x="2319912" y="0"/>
                </a:moveTo>
                <a:cubicBezTo>
                  <a:pt x="3601164" y="0"/>
                  <a:pt x="4639824" y="1038660"/>
                  <a:pt x="4639824" y="2319912"/>
                </a:cubicBezTo>
                <a:cubicBezTo>
                  <a:pt x="4639824" y="3601164"/>
                  <a:pt x="3601164" y="4639824"/>
                  <a:pt x="2319912" y="4639824"/>
                </a:cubicBezTo>
                <a:cubicBezTo>
                  <a:pt x="1038660" y="4639824"/>
                  <a:pt x="0" y="3601164"/>
                  <a:pt x="0" y="2319912"/>
                </a:cubicBezTo>
                <a:cubicBezTo>
                  <a:pt x="0" y="1038660"/>
                  <a:pt x="1038660" y="0"/>
                  <a:pt x="2319912" y="0"/>
                </a:cubicBez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Oval 12">
            <a:extLst>
              <a:ext uri="{FF2B5EF4-FFF2-40B4-BE49-F238E27FC236}">
                <a16:creationId xmlns:a16="http://schemas.microsoft.com/office/drawing/2014/main" id="{4DA077B8-7326-4434-87ED-77DF3CF3DC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07227" y="1253852"/>
            <a:ext cx="457200" cy="457200"/>
          </a:xfrm>
          <a:prstGeom prst="ellipse">
            <a:avLst/>
          </a:prstGeom>
          <a:solidFill>
            <a:srgbClr val="FFFFF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14">
            <a:extLst>
              <a:ext uri="{FF2B5EF4-FFF2-40B4-BE49-F238E27FC236}">
                <a16:creationId xmlns:a16="http://schemas.microsoft.com/office/drawing/2014/main" id="{F79CDED1-AC9C-4A80-B334-1309DEAD54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480791" y="0"/>
            <a:ext cx="2229415" cy="1711051"/>
          </a:xfrm>
          <a:custGeom>
            <a:avLst/>
            <a:gdLst>
              <a:gd name="connsiteX0" fmla="*/ 1731031 w 2229415"/>
              <a:gd name="connsiteY0" fmla="*/ 1711051 h 1711051"/>
              <a:gd name="connsiteX1" fmla="*/ 2229415 w 2229415"/>
              <a:gd name="connsiteY1" fmla="*/ 1711051 h 1711051"/>
              <a:gd name="connsiteX2" fmla="*/ 2220570 w 2229415"/>
              <a:gd name="connsiteY2" fmla="*/ 1665525 h 1711051"/>
              <a:gd name="connsiteX3" fmla="*/ 118985 w 2229415"/>
              <a:gd name="connsiteY3" fmla="*/ 3008 h 1711051"/>
              <a:gd name="connsiteX4" fmla="*/ 0 w 2229415"/>
              <a:gd name="connsiteY4" fmla="*/ 0 h 1711051"/>
              <a:gd name="connsiteX5" fmla="*/ 0 w 2229415"/>
              <a:gd name="connsiteY5" fmla="*/ 474250 h 1711051"/>
              <a:gd name="connsiteX6" fmla="*/ 187921 w 2229415"/>
              <a:gd name="connsiteY6" fmla="*/ 483739 h 1711051"/>
              <a:gd name="connsiteX7" fmla="*/ 1656728 w 2229415"/>
              <a:gd name="connsiteY7" fmla="*/ 1515386 h 1711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29415" h="1711051">
                <a:moveTo>
                  <a:pt x="1731031" y="1711051"/>
                </a:moveTo>
                <a:lnTo>
                  <a:pt x="2229415" y="1711051"/>
                </a:lnTo>
                <a:lnTo>
                  <a:pt x="2220570" y="1665525"/>
                </a:lnTo>
                <a:cubicBezTo>
                  <a:pt x="1951414" y="739745"/>
                  <a:pt x="1119014" y="53700"/>
                  <a:pt x="118985" y="3008"/>
                </a:cubicBezTo>
                <a:lnTo>
                  <a:pt x="0" y="0"/>
                </a:lnTo>
                <a:lnTo>
                  <a:pt x="0" y="474250"/>
                </a:lnTo>
                <a:lnTo>
                  <a:pt x="187921" y="483739"/>
                </a:lnTo>
                <a:cubicBezTo>
                  <a:pt x="836687" y="549625"/>
                  <a:pt x="1385706" y="952924"/>
                  <a:pt x="1656728" y="1515386"/>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Slide Number Placeholder 3">
            <a:extLst>
              <a:ext uri="{FF2B5EF4-FFF2-40B4-BE49-F238E27FC236}">
                <a16:creationId xmlns:a16="http://schemas.microsoft.com/office/drawing/2014/main" id="{9BB13FF8-DACC-C5A8-7895-005BCD8CF4CE}"/>
              </a:ext>
            </a:extLst>
          </p:cNvPr>
          <p:cNvSpPr>
            <a:spLocks noGrp="1"/>
          </p:cNvSpPr>
          <p:nvPr>
            <p:ph type="sldNum" sz="quarter" idx="12"/>
          </p:nvPr>
        </p:nvSpPr>
        <p:spPr>
          <a:xfrm>
            <a:off x="603504" y="3977640"/>
            <a:ext cx="457200" cy="457200"/>
          </a:xfrm>
          <a:prstGeom prst="ellipse">
            <a:avLst/>
          </a:prstGeom>
          <a:solidFill>
            <a:schemeClr val="tx1">
              <a:alpha val="80000"/>
            </a:schemeClr>
          </a:solidFill>
          <a:ln w="19050">
            <a:noFill/>
          </a:ln>
        </p:spPr>
        <p:txBody>
          <a:bodyPr>
            <a:normAutofit/>
          </a:bodyPr>
          <a:lstStyle/>
          <a:p>
            <a:pPr algn="ctr">
              <a:spcAft>
                <a:spcPts val="600"/>
              </a:spcAft>
            </a:pPr>
            <a:r>
              <a:rPr lang="en-US">
                <a:solidFill>
                  <a:schemeClr val="tx1">
                    <a:lumMod val="85000"/>
                    <a:lumOff val="15000"/>
                  </a:schemeClr>
                </a:solidFill>
                <a:cs typeface="Calibri"/>
              </a:rPr>
              <a:t>0</a:t>
            </a:r>
          </a:p>
        </p:txBody>
      </p:sp>
      <p:sp>
        <p:nvSpPr>
          <p:cNvPr id="17" name="Oval 16">
            <a:extLst>
              <a:ext uri="{FF2B5EF4-FFF2-40B4-BE49-F238E27FC236}">
                <a16:creationId xmlns:a16="http://schemas.microsoft.com/office/drawing/2014/main" id="{FD961BDC-5B67-481B-B628-6C15F47245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88704" y="3819513"/>
            <a:ext cx="731520" cy="731520"/>
          </a:xfrm>
          <a:prstGeom prst="ellipse">
            <a:avLst/>
          </a:prstGeom>
          <a:solidFill>
            <a:schemeClr val="accent6">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06CC263E-5CD3-42BB-99F8-3C062C4B56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50573" y="4944229"/>
            <a:ext cx="1645920" cy="1645920"/>
          </a:xfrm>
          <a:prstGeom prst="ellipse">
            <a:avLst/>
          </a:prstGeom>
          <a:solidFill>
            <a:schemeClr val="tx1">
              <a:lumMod val="75000"/>
              <a:lumOff val="2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91C1D06-4A3A-3438-3469-7F2E91C217CF}"/>
              </a:ext>
            </a:extLst>
          </p:cNvPr>
          <p:cNvSpPr>
            <a:spLocks noGrp="1"/>
          </p:cNvSpPr>
          <p:nvPr>
            <p:ph idx="1"/>
          </p:nvPr>
        </p:nvSpPr>
        <p:spPr>
          <a:xfrm>
            <a:off x="6779063" y="1935616"/>
            <a:ext cx="3582537" cy="3336876"/>
          </a:xfrm>
        </p:spPr>
        <p:txBody>
          <a:bodyPr vert="horz" lIns="91440" tIns="45720" rIns="91440" bIns="45720" rtlCol="0" anchor="ctr">
            <a:noAutofit/>
          </a:bodyPr>
          <a:lstStyle/>
          <a:p>
            <a:pPr marL="457200" indent="-457200"/>
            <a:r>
              <a:rPr lang="en-US" sz="2600">
                <a:solidFill>
                  <a:srgbClr val="FFFFFF"/>
                </a:solidFill>
                <a:latin typeface="Times New Roman"/>
                <a:cs typeface="Times New Roman"/>
              </a:rPr>
              <a:t>Optical Sensor</a:t>
            </a:r>
          </a:p>
          <a:p>
            <a:pPr marL="457200" indent="-457200"/>
            <a:r>
              <a:rPr lang="en-US" sz="2600">
                <a:solidFill>
                  <a:srgbClr val="FFFFFF"/>
                </a:solidFill>
                <a:latin typeface="Times New Roman"/>
                <a:cs typeface="Times New Roman"/>
              </a:rPr>
              <a:t>Arduino Uno</a:t>
            </a:r>
          </a:p>
          <a:p>
            <a:pPr marL="457200" indent="-457200"/>
            <a:r>
              <a:rPr lang="en-US" sz="2600">
                <a:solidFill>
                  <a:srgbClr val="FFFFFF"/>
                </a:solidFill>
                <a:latin typeface="Times New Roman"/>
                <a:cs typeface="Times New Roman"/>
              </a:rPr>
              <a:t>LED</a:t>
            </a:r>
          </a:p>
          <a:p>
            <a:pPr marL="457200" indent="-457200"/>
            <a:r>
              <a:rPr lang="en-US" sz="2600">
                <a:solidFill>
                  <a:srgbClr val="FFFFFF"/>
                </a:solidFill>
                <a:latin typeface="Times New Roman"/>
                <a:cs typeface="Times New Roman"/>
              </a:rPr>
              <a:t>Buzzer</a:t>
            </a:r>
          </a:p>
          <a:p>
            <a:pPr marL="457200" indent="-457200"/>
            <a:r>
              <a:rPr lang="en-US" sz="2600">
                <a:solidFill>
                  <a:srgbClr val="FFFFFF"/>
                </a:solidFill>
                <a:latin typeface="Times New Roman"/>
                <a:cs typeface="Times New Roman"/>
              </a:rPr>
              <a:t>DC Motor </a:t>
            </a:r>
          </a:p>
          <a:p>
            <a:pPr marL="457200" indent="-457200"/>
            <a:r>
              <a:rPr lang="en-US" sz="2600">
                <a:solidFill>
                  <a:srgbClr val="FFFFFF"/>
                </a:solidFill>
                <a:latin typeface="Times New Roman"/>
                <a:cs typeface="Times New Roman"/>
              </a:rPr>
              <a:t>Motor Driver</a:t>
            </a:r>
          </a:p>
          <a:p>
            <a:pPr marL="457200" indent="-457200"/>
            <a:r>
              <a:rPr lang="en-US" sz="2600">
                <a:solidFill>
                  <a:srgbClr val="FFFFFF"/>
                </a:solidFill>
                <a:latin typeface="Times New Roman"/>
                <a:cs typeface="Times New Roman"/>
              </a:rPr>
              <a:t>Wheel</a:t>
            </a:r>
            <a:br>
              <a:rPr lang="en-US" sz="2600">
                <a:latin typeface="Times New Roman"/>
              </a:rPr>
            </a:br>
            <a:endParaRPr lang="en-US" sz="2600">
              <a:solidFill>
                <a:srgbClr val="FFFFFF"/>
              </a:solidFill>
              <a:latin typeface="Times New Roman"/>
              <a:cs typeface="Calibri" panose="020F0502020204030204"/>
            </a:endParaRPr>
          </a:p>
        </p:txBody>
      </p:sp>
      <p:sp>
        <p:nvSpPr>
          <p:cNvPr id="5" name="TextBox 4">
            <a:extLst>
              <a:ext uri="{FF2B5EF4-FFF2-40B4-BE49-F238E27FC236}">
                <a16:creationId xmlns:a16="http://schemas.microsoft.com/office/drawing/2014/main" id="{D50FB84D-411C-7316-039F-EF81ED70C4BD}"/>
              </a:ext>
            </a:extLst>
          </p:cNvPr>
          <p:cNvSpPr txBox="1"/>
          <p:nvPr/>
        </p:nvSpPr>
        <p:spPr>
          <a:xfrm>
            <a:off x="11170920" y="6263640"/>
            <a:ext cx="70104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b="1">
                <a:latin typeface="Times New Roman"/>
                <a:cs typeface="Calibri"/>
              </a:rPr>
              <a:t>15</a:t>
            </a:r>
            <a:endParaRPr lang="en-US" sz="2400" b="1">
              <a:latin typeface="Times New Roman"/>
            </a:endParaRPr>
          </a:p>
        </p:txBody>
      </p:sp>
    </p:spTree>
    <p:extLst>
      <p:ext uri="{BB962C8B-B14F-4D97-AF65-F5344CB8AC3E}">
        <p14:creationId xmlns:p14="http://schemas.microsoft.com/office/powerpoint/2010/main" val="3542265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2" name="Freeform 6">
            <a:extLst>
              <a:ext uri="{FF2B5EF4-FFF2-40B4-BE49-F238E27FC236}">
                <a16:creationId xmlns:a16="http://schemas.microsoft.com/office/drawing/2014/main" id="{69D184B2-2226-4E31-BCCB-4443307674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118533" y="918266"/>
            <a:ext cx="706127" cy="5863534"/>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4" name="Freeform 7">
            <a:extLst>
              <a:ext uri="{FF2B5EF4-FFF2-40B4-BE49-F238E27FC236}">
                <a16:creationId xmlns:a16="http://schemas.microsoft.com/office/drawing/2014/main" id="{1AC4D4E3-486A-464A-8EC8-D448810972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117879" y="643467"/>
            <a:ext cx="420307" cy="5668919"/>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6" name="Rectangle 45">
            <a:extLst>
              <a:ext uri="{FF2B5EF4-FFF2-40B4-BE49-F238E27FC236}">
                <a16:creationId xmlns:a16="http://schemas.microsoft.com/office/drawing/2014/main" id="{864DE13E-58EB-4475-B79C-0D4FC65123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38387" y="643467"/>
            <a:ext cx="10933503" cy="5391944"/>
          </a:xfrm>
          <a:prstGeom prst="rect">
            <a:avLst/>
          </a:prstGeom>
          <a:solidFill>
            <a:srgbClr val="FFFFFF"/>
          </a:solidFill>
          <a:ln w="12700">
            <a:solidFill>
              <a:schemeClr val="accent1"/>
            </a:solidFill>
            <a:miter lim="800000"/>
          </a:ln>
        </p:spPr>
        <p:txBody>
          <a:bodyPr vert="horz" wrap="square" lIns="91440" tIns="45720" rIns="91440" bIns="45720" numCol="1" anchor="t" anchorCtr="0" compatLnSpc="1">
            <a:prstTxWarp prst="textNoShape">
              <a:avLst/>
            </a:prstTxWarp>
          </a:bodyPr>
          <a:lstStyle/>
          <a:p>
            <a:endParaRPr lang="en-US"/>
          </a:p>
        </p:txBody>
      </p:sp>
      <p:pic>
        <p:nvPicPr>
          <p:cNvPr id="9" name="Picture 9" descr="A picture containing seat&#10;&#10;Description automatically generated">
            <a:extLst>
              <a:ext uri="{FF2B5EF4-FFF2-40B4-BE49-F238E27FC236}">
                <a16:creationId xmlns:a16="http://schemas.microsoft.com/office/drawing/2014/main" id="{6C48464F-F29E-4930-90E8-3696C1979718}"/>
              </a:ext>
            </a:extLst>
          </p:cNvPr>
          <p:cNvPicPr>
            <a:picLocks noChangeAspect="1"/>
          </p:cNvPicPr>
          <p:nvPr/>
        </p:nvPicPr>
        <p:blipFill>
          <a:blip r:embed="rId2"/>
          <a:stretch>
            <a:fillRect/>
          </a:stretch>
        </p:blipFill>
        <p:spPr>
          <a:xfrm>
            <a:off x="810208" y="707141"/>
            <a:ext cx="2390775" cy="2390775"/>
          </a:xfrm>
          <a:prstGeom prst="rect">
            <a:avLst/>
          </a:prstGeom>
        </p:spPr>
      </p:pic>
      <p:pic>
        <p:nvPicPr>
          <p:cNvPr id="6" name="Picture 6">
            <a:extLst>
              <a:ext uri="{FF2B5EF4-FFF2-40B4-BE49-F238E27FC236}">
                <a16:creationId xmlns:a16="http://schemas.microsoft.com/office/drawing/2014/main" id="{96330A70-F246-ED99-809E-91D411AC7CC2}"/>
              </a:ext>
            </a:extLst>
          </p:cNvPr>
          <p:cNvPicPr>
            <a:picLocks noChangeAspect="1"/>
          </p:cNvPicPr>
          <p:nvPr/>
        </p:nvPicPr>
        <p:blipFill>
          <a:blip r:embed="rId3"/>
          <a:stretch>
            <a:fillRect/>
          </a:stretch>
        </p:blipFill>
        <p:spPr>
          <a:xfrm>
            <a:off x="1398588" y="3741738"/>
            <a:ext cx="2390775" cy="1649413"/>
          </a:xfrm>
          <a:prstGeom prst="rect">
            <a:avLst/>
          </a:prstGeom>
        </p:spPr>
      </p:pic>
      <p:pic>
        <p:nvPicPr>
          <p:cNvPr id="3" name="Picture 3" descr="A picture containing electronics&#10;&#10;Description automatically generated">
            <a:extLst>
              <a:ext uri="{FF2B5EF4-FFF2-40B4-BE49-F238E27FC236}">
                <a16:creationId xmlns:a16="http://schemas.microsoft.com/office/drawing/2014/main" id="{16C86C12-9115-3DEE-C3B1-D730D45FEEDD}"/>
              </a:ext>
            </a:extLst>
          </p:cNvPr>
          <p:cNvPicPr>
            <a:picLocks noChangeAspect="1"/>
          </p:cNvPicPr>
          <p:nvPr/>
        </p:nvPicPr>
        <p:blipFill>
          <a:blip r:embed="rId4"/>
          <a:stretch>
            <a:fillRect/>
          </a:stretch>
        </p:blipFill>
        <p:spPr>
          <a:xfrm>
            <a:off x="2995994" y="928989"/>
            <a:ext cx="2917825" cy="2171700"/>
          </a:xfrm>
          <a:prstGeom prst="rect">
            <a:avLst/>
          </a:prstGeom>
        </p:spPr>
      </p:pic>
      <p:pic>
        <p:nvPicPr>
          <p:cNvPr id="5" name="Picture 9">
            <a:extLst>
              <a:ext uri="{FF2B5EF4-FFF2-40B4-BE49-F238E27FC236}">
                <a16:creationId xmlns:a16="http://schemas.microsoft.com/office/drawing/2014/main" id="{F0890396-0398-58CD-13F8-36662FAEE354}"/>
              </a:ext>
            </a:extLst>
          </p:cNvPr>
          <p:cNvPicPr>
            <a:picLocks noChangeAspect="1"/>
          </p:cNvPicPr>
          <p:nvPr/>
        </p:nvPicPr>
        <p:blipFill>
          <a:blip r:embed="rId5"/>
          <a:stretch>
            <a:fillRect/>
          </a:stretch>
        </p:blipFill>
        <p:spPr>
          <a:xfrm>
            <a:off x="3854450" y="3522663"/>
            <a:ext cx="2917825" cy="1868488"/>
          </a:xfrm>
          <a:prstGeom prst="rect">
            <a:avLst/>
          </a:prstGeom>
        </p:spPr>
      </p:pic>
      <p:pic>
        <p:nvPicPr>
          <p:cNvPr id="8" name="Picture 8" descr="Chart, line chart&#10;&#10;Description automatically generated">
            <a:extLst>
              <a:ext uri="{FF2B5EF4-FFF2-40B4-BE49-F238E27FC236}">
                <a16:creationId xmlns:a16="http://schemas.microsoft.com/office/drawing/2014/main" id="{F2D6F0F7-6E17-5A21-2752-DE1E7E26AE9E}"/>
              </a:ext>
            </a:extLst>
          </p:cNvPr>
          <p:cNvPicPr>
            <a:picLocks noChangeAspect="1"/>
          </p:cNvPicPr>
          <p:nvPr/>
        </p:nvPicPr>
        <p:blipFill>
          <a:blip r:embed="rId6"/>
          <a:stretch>
            <a:fillRect/>
          </a:stretch>
        </p:blipFill>
        <p:spPr>
          <a:xfrm>
            <a:off x="6334206" y="639623"/>
            <a:ext cx="2328520" cy="1532238"/>
          </a:xfrm>
          <a:prstGeom prst="rect">
            <a:avLst/>
          </a:prstGeom>
        </p:spPr>
      </p:pic>
      <p:pic>
        <p:nvPicPr>
          <p:cNvPr id="10" name="Picture 10" descr="Diagram, schematic&#10;&#10;Description automatically generated">
            <a:extLst>
              <a:ext uri="{FF2B5EF4-FFF2-40B4-BE49-F238E27FC236}">
                <a16:creationId xmlns:a16="http://schemas.microsoft.com/office/drawing/2014/main" id="{E69F2860-8A51-F70A-0FAA-02A070FDBE90}"/>
              </a:ext>
            </a:extLst>
          </p:cNvPr>
          <p:cNvPicPr>
            <a:picLocks noChangeAspect="1"/>
          </p:cNvPicPr>
          <p:nvPr/>
        </p:nvPicPr>
        <p:blipFill>
          <a:blip r:embed="rId7"/>
          <a:stretch>
            <a:fillRect/>
          </a:stretch>
        </p:blipFill>
        <p:spPr>
          <a:xfrm>
            <a:off x="5967675" y="2246595"/>
            <a:ext cx="2328520" cy="1500127"/>
          </a:xfrm>
          <a:prstGeom prst="rect">
            <a:avLst/>
          </a:prstGeom>
        </p:spPr>
      </p:pic>
      <p:pic>
        <p:nvPicPr>
          <p:cNvPr id="4" name="Picture 4">
            <a:extLst>
              <a:ext uri="{FF2B5EF4-FFF2-40B4-BE49-F238E27FC236}">
                <a16:creationId xmlns:a16="http://schemas.microsoft.com/office/drawing/2014/main" id="{09E79F64-2F03-D9ED-D8B9-6B5724892D9E}"/>
              </a:ext>
            </a:extLst>
          </p:cNvPr>
          <p:cNvPicPr>
            <a:picLocks noChangeAspect="1"/>
          </p:cNvPicPr>
          <p:nvPr/>
        </p:nvPicPr>
        <p:blipFill>
          <a:blip r:embed="rId8"/>
          <a:stretch>
            <a:fillRect/>
          </a:stretch>
        </p:blipFill>
        <p:spPr>
          <a:xfrm>
            <a:off x="6671800" y="3744290"/>
            <a:ext cx="1720850" cy="1724025"/>
          </a:xfrm>
          <a:prstGeom prst="rect">
            <a:avLst/>
          </a:prstGeom>
        </p:spPr>
      </p:pic>
      <p:pic>
        <p:nvPicPr>
          <p:cNvPr id="11" name="Picture 11" descr="A picture containing icon&#10;&#10;Description automatically generated">
            <a:extLst>
              <a:ext uri="{FF2B5EF4-FFF2-40B4-BE49-F238E27FC236}">
                <a16:creationId xmlns:a16="http://schemas.microsoft.com/office/drawing/2014/main" id="{E2D68764-1245-FCC3-4EB4-4FCBFEE2A5A9}"/>
              </a:ext>
            </a:extLst>
          </p:cNvPr>
          <p:cNvPicPr>
            <a:picLocks noChangeAspect="1"/>
          </p:cNvPicPr>
          <p:nvPr/>
        </p:nvPicPr>
        <p:blipFill>
          <a:blip r:embed="rId9"/>
          <a:stretch>
            <a:fillRect/>
          </a:stretch>
        </p:blipFill>
        <p:spPr>
          <a:xfrm>
            <a:off x="8620125" y="1285875"/>
            <a:ext cx="2171700" cy="1627188"/>
          </a:xfrm>
          <a:prstGeom prst="rect">
            <a:avLst/>
          </a:prstGeom>
        </p:spPr>
      </p:pic>
      <p:pic>
        <p:nvPicPr>
          <p:cNvPr id="7" name="Picture 7" descr="Diagram&#10;&#10;Description automatically generated">
            <a:extLst>
              <a:ext uri="{FF2B5EF4-FFF2-40B4-BE49-F238E27FC236}">
                <a16:creationId xmlns:a16="http://schemas.microsoft.com/office/drawing/2014/main" id="{457E4989-FFD7-0386-DBCE-29864D1FD7B6}"/>
              </a:ext>
            </a:extLst>
          </p:cNvPr>
          <p:cNvPicPr>
            <a:picLocks noChangeAspect="1"/>
          </p:cNvPicPr>
          <p:nvPr/>
        </p:nvPicPr>
        <p:blipFill>
          <a:blip r:embed="rId10"/>
          <a:stretch>
            <a:fillRect/>
          </a:stretch>
        </p:blipFill>
        <p:spPr>
          <a:xfrm>
            <a:off x="8620125" y="2978150"/>
            <a:ext cx="2171700" cy="2413000"/>
          </a:xfrm>
          <a:prstGeom prst="rect">
            <a:avLst/>
          </a:prstGeom>
        </p:spPr>
      </p:pic>
      <p:sp>
        <p:nvSpPr>
          <p:cNvPr id="2" name="Slide Number Placeholder 1">
            <a:extLst>
              <a:ext uri="{FF2B5EF4-FFF2-40B4-BE49-F238E27FC236}">
                <a16:creationId xmlns:a16="http://schemas.microsoft.com/office/drawing/2014/main" id="{1FB93475-A21F-AF48-1520-4EA11EE111CD}"/>
              </a:ext>
            </a:extLst>
          </p:cNvPr>
          <p:cNvSpPr>
            <a:spLocks noGrp="1"/>
          </p:cNvSpPr>
          <p:nvPr>
            <p:ph type="sldNum" sz="quarter" idx="12"/>
          </p:nvPr>
        </p:nvSpPr>
        <p:spPr>
          <a:xfrm>
            <a:off x="10707624" y="6382512"/>
            <a:ext cx="685800" cy="320040"/>
          </a:xfrm>
        </p:spPr>
        <p:txBody>
          <a:bodyPr>
            <a:noAutofit/>
          </a:bodyPr>
          <a:lstStyle/>
          <a:p>
            <a:pPr>
              <a:spcAft>
                <a:spcPts val="600"/>
              </a:spcAft>
            </a:pPr>
            <a:fld id="{330EA680-D336-4FF7-8B7A-9848BB0A1C32}" type="slidenum">
              <a:rPr lang="en-US" sz="2400" b="1" dirty="0">
                <a:solidFill>
                  <a:schemeClr val="tx1"/>
                </a:solidFill>
                <a:latin typeface="Times New Roman"/>
                <a:cs typeface="Times New Roman"/>
              </a:rPr>
              <a:pPr>
                <a:spcAft>
                  <a:spcPts val="600"/>
                </a:spcAft>
              </a:pPr>
              <a:t>17</a:t>
            </a:fld>
            <a:endParaRPr lang="en-US" sz="2400" b="1">
              <a:solidFill>
                <a:schemeClr val="tx1"/>
              </a:solidFill>
              <a:latin typeface="Calibri" panose="020F0502020204030204"/>
              <a:cs typeface="Calibri" panose="020F0502020204030204"/>
            </a:endParaRPr>
          </a:p>
        </p:txBody>
      </p:sp>
    </p:spTree>
    <p:extLst>
      <p:ext uri="{BB962C8B-B14F-4D97-AF65-F5344CB8AC3E}">
        <p14:creationId xmlns:p14="http://schemas.microsoft.com/office/powerpoint/2010/main" val="13650172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0">
            <a:extLst>
              <a:ext uri="{FF2B5EF4-FFF2-40B4-BE49-F238E27FC236}">
                <a16:creationId xmlns:a16="http://schemas.microsoft.com/office/drawing/2014/main" id="{25B97239-2685-48C8-8104-1D4E4E383D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5" descr="A picture containing text, electronics, circuit&#10;&#10;Description automatically generated">
            <a:extLst>
              <a:ext uri="{FF2B5EF4-FFF2-40B4-BE49-F238E27FC236}">
                <a16:creationId xmlns:a16="http://schemas.microsoft.com/office/drawing/2014/main" id="{D0349EFB-232E-F95D-ED1A-E69FB9DA1A72}"/>
              </a:ext>
            </a:extLst>
          </p:cNvPr>
          <p:cNvPicPr>
            <a:picLocks noChangeAspect="1"/>
          </p:cNvPicPr>
          <p:nvPr/>
        </p:nvPicPr>
        <p:blipFill rotWithShape="1">
          <a:blip r:embed="rId2"/>
          <a:srcRect t="22717" r="-2" b="18253"/>
          <a:stretch/>
        </p:blipFill>
        <p:spPr>
          <a:xfrm>
            <a:off x="321734" y="321733"/>
            <a:ext cx="5674894" cy="3030842"/>
          </a:xfrm>
          <a:prstGeom prst="rect">
            <a:avLst/>
          </a:prstGeom>
        </p:spPr>
      </p:pic>
      <p:pic>
        <p:nvPicPr>
          <p:cNvPr id="6" name="Picture 6" descr="A picture containing text, electronics, circuit&#10;&#10;Description automatically generated">
            <a:extLst>
              <a:ext uri="{FF2B5EF4-FFF2-40B4-BE49-F238E27FC236}">
                <a16:creationId xmlns:a16="http://schemas.microsoft.com/office/drawing/2014/main" id="{5C8CA334-B0F4-D02C-535A-BE74AB8AAA14}"/>
              </a:ext>
            </a:extLst>
          </p:cNvPr>
          <p:cNvPicPr>
            <a:picLocks noChangeAspect="1"/>
          </p:cNvPicPr>
          <p:nvPr/>
        </p:nvPicPr>
        <p:blipFill rotWithShape="1">
          <a:blip r:embed="rId3"/>
          <a:srcRect l="12245" r="1652" b="1"/>
          <a:stretch/>
        </p:blipFill>
        <p:spPr>
          <a:xfrm>
            <a:off x="321735" y="3524289"/>
            <a:ext cx="2676579" cy="2776517"/>
          </a:xfrm>
          <a:prstGeom prst="rect">
            <a:avLst/>
          </a:prstGeom>
        </p:spPr>
      </p:pic>
      <p:pic>
        <p:nvPicPr>
          <p:cNvPr id="3" name="Picture 3" descr="A picture containing text, electronics, circuit&#10;&#10;Description automatically generated">
            <a:extLst>
              <a:ext uri="{FF2B5EF4-FFF2-40B4-BE49-F238E27FC236}">
                <a16:creationId xmlns:a16="http://schemas.microsoft.com/office/drawing/2014/main" id="{0D2E14B2-F90B-FC5F-41CC-FC3431BB2A7E}"/>
              </a:ext>
            </a:extLst>
          </p:cNvPr>
          <p:cNvPicPr>
            <a:picLocks noChangeAspect="1"/>
          </p:cNvPicPr>
          <p:nvPr/>
        </p:nvPicPr>
        <p:blipFill rotWithShape="1">
          <a:blip r:embed="rId4"/>
          <a:srcRect l="8787" r="-1" b="-1"/>
          <a:stretch/>
        </p:blipFill>
        <p:spPr>
          <a:xfrm>
            <a:off x="3159553" y="3514855"/>
            <a:ext cx="2837076" cy="2785951"/>
          </a:xfrm>
          <a:prstGeom prst="rect">
            <a:avLst/>
          </a:prstGeom>
        </p:spPr>
      </p:pic>
      <p:pic>
        <p:nvPicPr>
          <p:cNvPr id="4" name="Picture 4" descr="A picture containing text, electronics, circuit&#10;&#10;Description automatically generated">
            <a:extLst>
              <a:ext uri="{FF2B5EF4-FFF2-40B4-BE49-F238E27FC236}">
                <a16:creationId xmlns:a16="http://schemas.microsoft.com/office/drawing/2014/main" id="{DE2E043A-8904-AB4A-9836-EE193BC7005F}"/>
              </a:ext>
            </a:extLst>
          </p:cNvPr>
          <p:cNvPicPr>
            <a:picLocks noChangeAspect="1"/>
          </p:cNvPicPr>
          <p:nvPr/>
        </p:nvPicPr>
        <p:blipFill rotWithShape="1">
          <a:blip r:embed="rId5"/>
          <a:srcRect l="13058" r="895" b="1"/>
          <a:stretch/>
        </p:blipFill>
        <p:spPr>
          <a:xfrm>
            <a:off x="6195373" y="321733"/>
            <a:ext cx="5674892" cy="5979074"/>
          </a:xfrm>
          <a:prstGeom prst="rect">
            <a:avLst/>
          </a:prstGeom>
        </p:spPr>
      </p:pic>
      <p:sp>
        <p:nvSpPr>
          <p:cNvPr id="2" name="Slide Number Placeholder 1">
            <a:extLst>
              <a:ext uri="{FF2B5EF4-FFF2-40B4-BE49-F238E27FC236}">
                <a16:creationId xmlns:a16="http://schemas.microsoft.com/office/drawing/2014/main" id="{9576E141-CF1E-A376-514B-46C9613A0AB9}"/>
              </a:ext>
            </a:extLst>
          </p:cNvPr>
          <p:cNvSpPr>
            <a:spLocks noGrp="1"/>
          </p:cNvSpPr>
          <p:nvPr>
            <p:ph type="sldNum" sz="quarter" idx="12"/>
          </p:nvPr>
        </p:nvSpPr>
        <p:spPr>
          <a:xfrm>
            <a:off x="8610600" y="6356350"/>
            <a:ext cx="2743200" cy="365125"/>
          </a:xfrm>
        </p:spPr>
        <p:txBody>
          <a:bodyPr>
            <a:noAutofit/>
          </a:bodyPr>
          <a:lstStyle/>
          <a:p>
            <a:pPr>
              <a:spcAft>
                <a:spcPts val="600"/>
              </a:spcAft>
            </a:pPr>
            <a:fld id="{330EA680-D336-4FF7-8B7A-9848BB0A1C32}" type="slidenum">
              <a:rPr lang="en-US" sz="2400" b="1" dirty="0" smtClean="0">
                <a:solidFill>
                  <a:schemeClr val="tx1"/>
                </a:solidFill>
                <a:latin typeface="Times New Roman"/>
                <a:cs typeface="Times New Roman"/>
              </a:rPr>
              <a:pPr>
                <a:spcAft>
                  <a:spcPts val="600"/>
                </a:spcAft>
              </a:pPr>
              <a:t>18</a:t>
            </a:fld>
            <a:endParaRPr lang="en-US" sz="2400" b="1">
              <a:solidFill>
                <a:schemeClr val="tx1"/>
              </a:solidFill>
              <a:latin typeface="Times New Roman"/>
              <a:cs typeface="Times New Roman"/>
            </a:endParaRPr>
          </a:p>
        </p:txBody>
      </p:sp>
    </p:spTree>
    <p:extLst>
      <p:ext uri="{BB962C8B-B14F-4D97-AF65-F5344CB8AC3E}">
        <p14:creationId xmlns:p14="http://schemas.microsoft.com/office/powerpoint/2010/main" val="2667365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9">
            <a:extLst>
              <a:ext uri="{FF2B5EF4-FFF2-40B4-BE49-F238E27FC236}">
                <a16:creationId xmlns:a16="http://schemas.microsoft.com/office/drawing/2014/main" id="{FABB624F-BF77-4AE1-B71D-2D681D4731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3" descr="A picture containing text, electronics, circuit&#10;&#10;Description automatically generated">
            <a:extLst>
              <a:ext uri="{FF2B5EF4-FFF2-40B4-BE49-F238E27FC236}">
                <a16:creationId xmlns:a16="http://schemas.microsoft.com/office/drawing/2014/main" id="{DE1D2B75-A867-DCAF-E262-51A6C578932E}"/>
              </a:ext>
            </a:extLst>
          </p:cNvPr>
          <p:cNvPicPr>
            <a:picLocks noChangeAspect="1"/>
          </p:cNvPicPr>
          <p:nvPr/>
        </p:nvPicPr>
        <p:blipFill rotWithShape="1">
          <a:blip r:embed="rId2"/>
          <a:srcRect l="9996" r="2" b="2"/>
          <a:stretch/>
        </p:blipFill>
        <p:spPr>
          <a:xfrm>
            <a:off x="-1" y="10"/>
            <a:ext cx="7370057" cy="6857990"/>
          </a:xfrm>
          <a:prstGeom prst="rect">
            <a:avLst/>
          </a:prstGeom>
        </p:spPr>
      </p:pic>
      <p:pic>
        <p:nvPicPr>
          <p:cNvPr id="4" name="Picture 4" descr="A picture containing text, electronics, circuit&#10;&#10;Description automatically generated">
            <a:extLst>
              <a:ext uri="{FF2B5EF4-FFF2-40B4-BE49-F238E27FC236}">
                <a16:creationId xmlns:a16="http://schemas.microsoft.com/office/drawing/2014/main" id="{00CC3A4C-B803-D4E2-7A12-005A575C92F3}"/>
              </a:ext>
            </a:extLst>
          </p:cNvPr>
          <p:cNvPicPr>
            <a:picLocks noChangeAspect="1"/>
          </p:cNvPicPr>
          <p:nvPr/>
        </p:nvPicPr>
        <p:blipFill rotWithShape="1">
          <a:blip r:embed="rId2"/>
          <a:srcRect t="1786" r="-3" b="12410"/>
          <a:stretch/>
        </p:blipFill>
        <p:spPr>
          <a:xfrm>
            <a:off x="7534656" y="1"/>
            <a:ext cx="4657344" cy="3346704"/>
          </a:xfrm>
          <a:prstGeom prst="rect">
            <a:avLst/>
          </a:prstGeom>
        </p:spPr>
      </p:pic>
      <p:pic>
        <p:nvPicPr>
          <p:cNvPr id="5" name="Picture 5">
            <a:extLst>
              <a:ext uri="{FF2B5EF4-FFF2-40B4-BE49-F238E27FC236}">
                <a16:creationId xmlns:a16="http://schemas.microsoft.com/office/drawing/2014/main" id="{712B0B79-499A-C793-5D12-2FFC4E2DC5C2}"/>
              </a:ext>
            </a:extLst>
          </p:cNvPr>
          <p:cNvPicPr>
            <a:picLocks noChangeAspect="1"/>
          </p:cNvPicPr>
          <p:nvPr/>
        </p:nvPicPr>
        <p:blipFill rotWithShape="1">
          <a:blip r:embed="rId3"/>
          <a:srcRect l="19049" r="19372"/>
          <a:stretch/>
        </p:blipFill>
        <p:spPr>
          <a:xfrm>
            <a:off x="7534654" y="3511296"/>
            <a:ext cx="4657346" cy="3346704"/>
          </a:xfrm>
          <a:prstGeom prst="rect">
            <a:avLst/>
          </a:prstGeom>
        </p:spPr>
      </p:pic>
      <p:sp>
        <p:nvSpPr>
          <p:cNvPr id="2" name="Slide Number Placeholder 1">
            <a:extLst>
              <a:ext uri="{FF2B5EF4-FFF2-40B4-BE49-F238E27FC236}">
                <a16:creationId xmlns:a16="http://schemas.microsoft.com/office/drawing/2014/main" id="{EFEB2FDE-5409-5856-016B-32EB3E5363C0}"/>
              </a:ext>
            </a:extLst>
          </p:cNvPr>
          <p:cNvSpPr>
            <a:spLocks noGrp="1"/>
          </p:cNvSpPr>
          <p:nvPr>
            <p:ph type="sldNum" sz="quarter" idx="12"/>
          </p:nvPr>
        </p:nvSpPr>
        <p:spPr>
          <a:xfrm>
            <a:off x="10772274" y="6356350"/>
            <a:ext cx="581526" cy="365125"/>
          </a:xfrm>
        </p:spPr>
        <p:txBody>
          <a:bodyPr>
            <a:noAutofit/>
          </a:bodyPr>
          <a:lstStyle/>
          <a:p>
            <a:pPr>
              <a:spcAft>
                <a:spcPts val="600"/>
              </a:spcAft>
            </a:pPr>
            <a:fld id="{330EA680-D336-4FF7-8B7A-9848BB0A1C32}" type="slidenum">
              <a:rPr lang="en-US" sz="2400" b="1" dirty="0">
                <a:solidFill>
                  <a:schemeClr val="tx1"/>
                </a:solidFill>
                <a:latin typeface="Times New Roman"/>
                <a:cs typeface="Times New Roman"/>
              </a:rPr>
              <a:pPr>
                <a:spcAft>
                  <a:spcPts val="600"/>
                </a:spcAft>
              </a:pPr>
              <a:t>19</a:t>
            </a:fld>
            <a:endParaRPr lang="en-US" sz="2400" b="1">
              <a:solidFill>
                <a:schemeClr val="tx1"/>
              </a:solidFill>
              <a:latin typeface="Times New Roman"/>
              <a:cs typeface="Times New Roman"/>
            </a:endParaRPr>
          </a:p>
        </p:txBody>
      </p:sp>
    </p:spTree>
    <p:extLst>
      <p:ext uri="{BB962C8B-B14F-4D97-AF65-F5344CB8AC3E}">
        <p14:creationId xmlns:p14="http://schemas.microsoft.com/office/powerpoint/2010/main" val="1564152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A picture containing toy&#10;&#10;Description automatically generated">
            <a:extLst>
              <a:ext uri="{FF2B5EF4-FFF2-40B4-BE49-F238E27FC236}">
                <a16:creationId xmlns:a16="http://schemas.microsoft.com/office/drawing/2014/main" id="{9721C9AD-12D1-B140-721C-F75839D72556}"/>
              </a:ext>
            </a:extLst>
          </p:cNvPr>
          <p:cNvPicPr>
            <a:picLocks noChangeAspect="1"/>
          </p:cNvPicPr>
          <p:nvPr/>
        </p:nvPicPr>
        <p:blipFill rotWithShape="1">
          <a:blip r:embed="rId2"/>
          <a:srcRect r="8621"/>
          <a:stretch/>
        </p:blipFill>
        <p:spPr>
          <a:xfrm>
            <a:off x="6866627" y="155816"/>
            <a:ext cx="5331378" cy="6546369"/>
          </a:xfrm>
          <a:prstGeom prst="rect">
            <a:avLst/>
          </a:prstGeom>
        </p:spPr>
      </p:pic>
      <p:sp>
        <p:nvSpPr>
          <p:cNvPr id="6" name="TextBox 5">
            <a:extLst>
              <a:ext uri="{FF2B5EF4-FFF2-40B4-BE49-F238E27FC236}">
                <a16:creationId xmlns:a16="http://schemas.microsoft.com/office/drawing/2014/main" id="{A99F1418-DC30-56FE-B89E-786468856D6B}"/>
              </a:ext>
            </a:extLst>
          </p:cNvPr>
          <p:cNvSpPr txBox="1"/>
          <p:nvPr/>
        </p:nvSpPr>
        <p:spPr>
          <a:xfrm>
            <a:off x="100941" y="2212915"/>
            <a:ext cx="7611313" cy="28315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a:latin typeface="Times New Roman"/>
                <a:cs typeface="Times New Roman"/>
              </a:rPr>
              <a:t>   Project</a:t>
            </a:r>
            <a:endParaRPr lang="en-US">
              <a:latin typeface="Calibri" panose="020F0502020204030204"/>
              <a:cs typeface="Calibri" panose="020F0502020204030204"/>
            </a:endParaRPr>
          </a:p>
          <a:p>
            <a:endParaRPr lang="en-US" sz="3600">
              <a:latin typeface="Times New Roman"/>
              <a:cs typeface="Times New Roman"/>
            </a:endParaRPr>
          </a:p>
          <a:p>
            <a:r>
              <a:rPr lang="en-US" sz="3600">
                <a:latin typeface="Times New Roman"/>
                <a:cs typeface="Times New Roman"/>
              </a:rPr>
              <a:t>   On </a:t>
            </a:r>
            <a:endParaRPr lang="en-US">
              <a:latin typeface="Calibri" panose="020F0502020204030204"/>
              <a:cs typeface="Calibri"/>
            </a:endParaRPr>
          </a:p>
          <a:p>
            <a:pPr algn="ctr"/>
            <a:endParaRPr lang="en-US" sz="3600">
              <a:latin typeface="Times New Roman"/>
              <a:cs typeface="Times New Roman"/>
            </a:endParaRPr>
          </a:p>
          <a:p>
            <a:pPr algn="ctr"/>
            <a:r>
              <a:rPr lang="en-US" sz="3400" b="1">
                <a:solidFill>
                  <a:schemeClr val="accent1">
                    <a:lumMod val="75000"/>
                  </a:schemeClr>
                </a:solidFill>
                <a:latin typeface="Times New Roman"/>
                <a:cs typeface="Times New Roman"/>
              </a:rPr>
              <a:t>Automated Railway Crack Detection</a:t>
            </a:r>
            <a:endParaRPr lang="en-US">
              <a:solidFill>
                <a:schemeClr val="accent1">
                  <a:lumMod val="75000"/>
                </a:schemeClr>
              </a:solidFill>
              <a:cs typeface="Calibri"/>
            </a:endParaRPr>
          </a:p>
        </p:txBody>
      </p:sp>
      <p:cxnSp>
        <p:nvCxnSpPr>
          <p:cNvPr id="7" name="Straight Arrow Connector 6">
            <a:extLst>
              <a:ext uri="{FF2B5EF4-FFF2-40B4-BE49-F238E27FC236}">
                <a16:creationId xmlns:a16="http://schemas.microsoft.com/office/drawing/2014/main" id="{60677932-96BB-8FBF-A069-07EFF34AAF3E}"/>
              </a:ext>
            </a:extLst>
          </p:cNvPr>
          <p:cNvCxnSpPr/>
          <p:nvPr/>
        </p:nvCxnSpPr>
        <p:spPr>
          <a:xfrm>
            <a:off x="418022" y="1877323"/>
            <a:ext cx="5679055" cy="14377"/>
          </a:xfrm>
          <a:prstGeom prst="straightConnector1">
            <a:avLst/>
          </a:prstGeom>
        </p:spPr>
        <p:style>
          <a:lnRef idx="3">
            <a:schemeClr val="dk1"/>
          </a:lnRef>
          <a:fillRef idx="0">
            <a:schemeClr val="dk1"/>
          </a:fillRef>
          <a:effectRef idx="2">
            <a:schemeClr val="dk1"/>
          </a:effectRef>
          <a:fontRef idx="minor">
            <a:schemeClr val="tx1"/>
          </a:fontRef>
        </p:style>
      </p:cxnSp>
      <p:cxnSp>
        <p:nvCxnSpPr>
          <p:cNvPr id="8" name="Straight Arrow Connector 7">
            <a:extLst>
              <a:ext uri="{FF2B5EF4-FFF2-40B4-BE49-F238E27FC236}">
                <a16:creationId xmlns:a16="http://schemas.microsoft.com/office/drawing/2014/main" id="{51A17B25-0626-631D-FF16-CFFFD8BF5945}"/>
              </a:ext>
            </a:extLst>
          </p:cNvPr>
          <p:cNvCxnSpPr/>
          <p:nvPr/>
        </p:nvCxnSpPr>
        <p:spPr>
          <a:xfrm flipV="1">
            <a:off x="474633" y="5628915"/>
            <a:ext cx="5621545" cy="43132"/>
          </a:xfrm>
          <a:prstGeom prst="straightConnector1">
            <a:avLst/>
          </a:prstGeom>
        </p:spPr>
        <p:style>
          <a:lnRef idx="3">
            <a:schemeClr val="dk1"/>
          </a:lnRef>
          <a:fillRef idx="0">
            <a:schemeClr val="dk1"/>
          </a:fillRef>
          <a:effectRef idx="2">
            <a:schemeClr val="dk1"/>
          </a:effectRef>
          <a:fontRef idx="minor">
            <a:schemeClr val="tx1"/>
          </a:fontRef>
        </p:style>
      </p:cxnSp>
      <p:pic>
        <p:nvPicPr>
          <p:cNvPr id="2" name="Picture 2" descr="A picture containing text, sign&#10;&#10;Description automatically generated">
            <a:extLst>
              <a:ext uri="{FF2B5EF4-FFF2-40B4-BE49-F238E27FC236}">
                <a16:creationId xmlns:a16="http://schemas.microsoft.com/office/drawing/2014/main" id="{11951A86-08CF-6E04-147A-E04AF427355E}"/>
              </a:ext>
            </a:extLst>
          </p:cNvPr>
          <p:cNvPicPr>
            <a:picLocks noChangeAspect="1"/>
          </p:cNvPicPr>
          <p:nvPr/>
        </p:nvPicPr>
        <p:blipFill>
          <a:blip r:embed="rId3"/>
          <a:stretch>
            <a:fillRect/>
          </a:stretch>
        </p:blipFill>
        <p:spPr>
          <a:xfrm>
            <a:off x="413529" y="162015"/>
            <a:ext cx="1358302" cy="1343744"/>
          </a:xfrm>
          <a:prstGeom prst="rect">
            <a:avLst/>
          </a:prstGeom>
        </p:spPr>
      </p:pic>
      <p:cxnSp>
        <p:nvCxnSpPr>
          <p:cNvPr id="3" name="Straight Arrow Connector 2">
            <a:extLst>
              <a:ext uri="{FF2B5EF4-FFF2-40B4-BE49-F238E27FC236}">
                <a16:creationId xmlns:a16="http://schemas.microsoft.com/office/drawing/2014/main" id="{E5C2CDA2-B9B5-C062-9280-23BB337E302B}"/>
              </a:ext>
            </a:extLst>
          </p:cNvPr>
          <p:cNvCxnSpPr>
            <a:cxnSpLocks/>
          </p:cNvCxnSpPr>
          <p:nvPr/>
        </p:nvCxnSpPr>
        <p:spPr>
          <a:xfrm>
            <a:off x="418021" y="1963587"/>
            <a:ext cx="5679055" cy="14377"/>
          </a:xfrm>
          <a:prstGeom prst="straightConnector1">
            <a:avLst/>
          </a:prstGeom>
        </p:spPr>
        <p:style>
          <a:lnRef idx="3">
            <a:schemeClr val="dk1"/>
          </a:lnRef>
          <a:fillRef idx="0">
            <a:schemeClr val="dk1"/>
          </a:fillRef>
          <a:effectRef idx="2">
            <a:schemeClr val="dk1"/>
          </a:effectRef>
          <a:fontRef idx="minor">
            <a:schemeClr val="tx1"/>
          </a:fontRef>
        </p:style>
      </p:cxnSp>
      <p:sp>
        <p:nvSpPr>
          <p:cNvPr id="10" name="Slide Number Placeholder 9">
            <a:extLst>
              <a:ext uri="{FF2B5EF4-FFF2-40B4-BE49-F238E27FC236}">
                <a16:creationId xmlns:a16="http://schemas.microsoft.com/office/drawing/2014/main" id="{2DD9918A-1DE6-2A1C-81E2-36063AB508D7}"/>
              </a:ext>
            </a:extLst>
          </p:cNvPr>
          <p:cNvSpPr>
            <a:spLocks noGrp="1"/>
          </p:cNvSpPr>
          <p:nvPr>
            <p:ph type="sldNum" sz="quarter" idx="12"/>
          </p:nvPr>
        </p:nvSpPr>
        <p:spPr/>
        <p:txBody>
          <a:bodyPr/>
          <a:lstStyle/>
          <a:p>
            <a:fld id="{330EA680-D336-4FF7-8B7A-9848BB0A1C32}" type="slidenum">
              <a:rPr lang="en-US" sz="2400" b="1" dirty="0" smtClean="0">
                <a:solidFill>
                  <a:schemeClr val="tx1"/>
                </a:solidFill>
                <a:latin typeface="Times New Roman"/>
                <a:cs typeface="Times New Roman"/>
              </a:rPr>
              <a:t>2</a:t>
            </a:fld>
            <a:endParaRPr lang="en-US" sz="2400" b="1">
              <a:solidFill>
                <a:schemeClr val="tx1"/>
              </a:solidFill>
              <a:latin typeface="Times New Roman"/>
              <a:cs typeface="Times New Roman"/>
            </a:endParaRPr>
          </a:p>
        </p:txBody>
      </p:sp>
    </p:spTree>
    <p:extLst>
      <p:ext uri="{BB962C8B-B14F-4D97-AF65-F5344CB8AC3E}">
        <p14:creationId xmlns:p14="http://schemas.microsoft.com/office/powerpoint/2010/main" val="3995908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0E9C5405-4A49-4E12-98FD-8966C1118F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35B9823A-85C3-4837-8700-3D94F9B361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17235" y="0"/>
            <a:ext cx="789032" cy="6865831"/>
          </a:xfrm>
          <a:custGeom>
            <a:avLst/>
            <a:gdLst>
              <a:gd name="connsiteX0" fmla="*/ 2648 w 789032"/>
              <a:gd name="connsiteY0" fmla="*/ 0 h 6865831"/>
              <a:gd name="connsiteX1" fmla="*/ 789032 w 789032"/>
              <a:gd name="connsiteY1" fmla="*/ 0 h 6865831"/>
              <a:gd name="connsiteX2" fmla="*/ 789032 w 789032"/>
              <a:gd name="connsiteY2" fmla="*/ 1621639 h 6865831"/>
              <a:gd name="connsiteX3" fmla="*/ 789032 w 789032"/>
              <a:gd name="connsiteY3" fmla="*/ 1900580 h 6865831"/>
              <a:gd name="connsiteX4" fmla="*/ 789032 w 789032"/>
              <a:gd name="connsiteY4" fmla="*/ 6865831 h 6865831"/>
              <a:gd name="connsiteX5" fmla="*/ 0 w 789032"/>
              <a:gd name="connsiteY5" fmla="*/ 6399058 h 6865831"/>
              <a:gd name="connsiteX6" fmla="*/ 0 w 789032"/>
              <a:gd name="connsiteY6" fmla="*/ 1154866 h 6865831"/>
              <a:gd name="connsiteX7" fmla="*/ 2648 w 789032"/>
              <a:gd name="connsiteY7" fmla="*/ 1156433 h 6865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9032" h="6865831">
                <a:moveTo>
                  <a:pt x="2648" y="0"/>
                </a:moveTo>
                <a:lnTo>
                  <a:pt x="789032" y="0"/>
                </a:lnTo>
                <a:lnTo>
                  <a:pt x="789032" y="1621639"/>
                </a:lnTo>
                <a:lnTo>
                  <a:pt x="789032" y="1900580"/>
                </a:lnTo>
                <a:lnTo>
                  <a:pt x="789032" y="6865831"/>
                </a:lnTo>
                <a:lnTo>
                  <a:pt x="0" y="6399058"/>
                </a:lnTo>
                <a:lnTo>
                  <a:pt x="0" y="1154866"/>
                </a:lnTo>
                <a:lnTo>
                  <a:pt x="2648" y="1156433"/>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sp>
        <p:nvSpPr>
          <p:cNvPr id="24" name="Freeform 7">
            <a:extLst>
              <a:ext uri="{FF2B5EF4-FFF2-40B4-BE49-F238E27FC236}">
                <a16:creationId xmlns:a16="http://schemas.microsoft.com/office/drawing/2014/main" id="{5BAFBDD6-35EA-4318-81BD-034C73032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7017236" y="887217"/>
            <a:ext cx="482654" cy="5521414"/>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useBgFill="1">
        <p:nvSpPr>
          <p:cNvPr id="26" name="Rectangle 25">
            <a:extLst>
              <a:ext uri="{FF2B5EF4-FFF2-40B4-BE49-F238E27FC236}">
                <a16:creationId xmlns:a16="http://schemas.microsoft.com/office/drawing/2014/main" id="{9668AFA7-0343-4462-B952-29775C02D4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498749" cy="6150193"/>
          </a:xfrm>
          <a:prstGeom prst="rect">
            <a:avLst/>
          </a:prstGeom>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5" descr="Graphical user interface&#10;&#10;Description automatically generated">
            <a:extLst>
              <a:ext uri="{FF2B5EF4-FFF2-40B4-BE49-F238E27FC236}">
                <a16:creationId xmlns:a16="http://schemas.microsoft.com/office/drawing/2014/main" id="{F4CFE60B-C4C8-2269-B4A8-84CC838DFBD3}"/>
              </a:ext>
            </a:extLst>
          </p:cNvPr>
          <p:cNvPicPr>
            <a:picLocks noGrp="1" noChangeAspect="1"/>
          </p:cNvPicPr>
          <p:nvPr>
            <p:ph idx="1"/>
          </p:nvPr>
        </p:nvPicPr>
        <p:blipFill rotWithShape="1">
          <a:blip r:embed="rId2"/>
          <a:srcRect l="16514" r="-2" b="-2"/>
          <a:stretch/>
        </p:blipFill>
        <p:spPr>
          <a:xfrm>
            <a:off x="79796" y="711068"/>
            <a:ext cx="8439720" cy="4957605"/>
          </a:xfrm>
          <a:prstGeom prst="rect">
            <a:avLst/>
          </a:prstGeom>
        </p:spPr>
      </p:pic>
      <p:sp>
        <p:nvSpPr>
          <p:cNvPr id="28" name="Rectangle 8">
            <a:extLst>
              <a:ext uri="{FF2B5EF4-FFF2-40B4-BE49-F238E27FC236}">
                <a16:creationId xmlns:a16="http://schemas.microsoft.com/office/drawing/2014/main" id="{FABAF75E-3794-4E38-AFE5-55C2624475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7804744" y="0"/>
            <a:ext cx="4384208" cy="6858000"/>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89C5F388-6ED8-9479-991A-4B04DA741F84}"/>
              </a:ext>
            </a:extLst>
          </p:cNvPr>
          <p:cNvSpPr>
            <a:spLocks noGrp="1"/>
          </p:cNvSpPr>
          <p:nvPr>
            <p:ph type="title"/>
          </p:nvPr>
        </p:nvSpPr>
        <p:spPr>
          <a:xfrm>
            <a:off x="8129872" y="1062401"/>
            <a:ext cx="3262028" cy="2733881"/>
          </a:xfrm>
        </p:spPr>
        <p:txBody>
          <a:bodyPr vert="horz" lIns="91440" tIns="45720" rIns="91440" bIns="45720" rtlCol="0" anchor="b">
            <a:normAutofit/>
          </a:bodyPr>
          <a:lstStyle/>
          <a:p>
            <a:r>
              <a:rPr lang="en-US" kern="1200">
                <a:solidFill>
                  <a:srgbClr val="FFFFFF"/>
                </a:solidFill>
                <a:latin typeface="+mj-lt"/>
                <a:ea typeface="+mj-ea"/>
                <a:cs typeface="+mj-cs"/>
              </a:rPr>
              <a:t>Software</a:t>
            </a:r>
          </a:p>
        </p:txBody>
      </p:sp>
      <p:sp>
        <p:nvSpPr>
          <p:cNvPr id="4" name="Slide Number Placeholder 3">
            <a:extLst>
              <a:ext uri="{FF2B5EF4-FFF2-40B4-BE49-F238E27FC236}">
                <a16:creationId xmlns:a16="http://schemas.microsoft.com/office/drawing/2014/main" id="{A4E98D77-2E97-A107-06CA-F42EDCA0D876}"/>
              </a:ext>
            </a:extLst>
          </p:cNvPr>
          <p:cNvSpPr>
            <a:spLocks noGrp="1"/>
          </p:cNvSpPr>
          <p:nvPr>
            <p:ph type="sldNum" sz="quarter" idx="12"/>
          </p:nvPr>
        </p:nvSpPr>
        <p:spPr>
          <a:xfrm>
            <a:off x="10709589" y="6382512"/>
            <a:ext cx="682311" cy="320040"/>
          </a:xfrm>
        </p:spPr>
        <p:txBody>
          <a:bodyPr vert="horz" lIns="91440" tIns="45720" rIns="91440" bIns="45720" rtlCol="0" anchor="ctr">
            <a:normAutofit/>
          </a:bodyPr>
          <a:lstStyle/>
          <a:p>
            <a:pPr>
              <a:spcAft>
                <a:spcPts val="600"/>
              </a:spcAft>
            </a:pPr>
            <a:fld id="{330EA680-D336-4FF7-8B7A-9848BB0A1C32}" type="slidenum">
              <a:rPr lang="en-US" sz="1000" b="1">
                <a:solidFill>
                  <a:srgbClr val="FFFFFF"/>
                </a:solidFill>
              </a:rPr>
              <a:pPr>
                <a:spcAft>
                  <a:spcPts val="600"/>
                </a:spcAft>
              </a:pPr>
              <a:t>20</a:t>
            </a:fld>
            <a:endParaRPr lang="en-US" sz="1000" b="1">
              <a:solidFill>
                <a:srgbClr val="FFFFFF"/>
              </a:solidFill>
            </a:endParaRPr>
          </a:p>
        </p:txBody>
      </p:sp>
    </p:spTree>
    <p:extLst>
      <p:ext uri="{BB962C8B-B14F-4D97-AF65-F5344CB8AC3E}">
        <p14:creationId xmlns:p14="http://schemas.microsoft.com/office/powerpoint/2010/main" val="2878445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006F28B-A2C3-EA6B-A92E-58A04F2CB9AB}"/>
              </a:ext>
            </a:extLst>
          </p:cNvPr>
          <p:cNvSpPr>
            <a:spLocks noGrp="1"/>
          </p:cNvSpPr>
          <p:nvPr>
            <p:ph type="ctrTitle"/>
          </p:nvPr>
        </p:nvSpPr>
        <p:spPr>
          <a:xfrm>
            <a:off x="523135" y="841750"/>
            <a:ext cx="3571810" cy="3573516"/>
          </a:xfrm>
        </p:spPr>
        <p:txBody>
          <a:bodyPr>
            <a:normAutofit/>
          </a:bodyPr>
          <a:lstStyle/>
          <a:p>
            <a:pPr algn="l"/>
            <a:r>
              <a:rPr lang="en-US" sz="6600">
                <a:ea typeface="Calibri Light"/>
                <a:cs typeface="Calibri Light"/>
              </a:rPr>
              <a:t>Flowchart</a:t>
            </a:r>
            <a:endParaRPr lang="en-US" sz="6600"/>
          </a:p>
        </p:txBody>
      </p:sp>
      <p:sp>
        <p:nvSpPr>
          <p:cNvPr id="12"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5" descr="Diagram&#10;&#10;Description automatically generated">
            <a:extLst>
              <a:ext uri="{FF2B5EF4-FFF2-40B4-BE49-F238E27FC236}">
                <a16:creationId xmlns:a16="http://schemas.microsoft.com/office/drawing/2014/main" id="{EBEB5911-9C7A-BFFA-F041-06D759766122}"/>
              </a:ext>
            </a:extLst>
          </p:cNvPr>
          <p:cNvPicPr>
            <a:picLocks noChangeAspect="1"/>
          </p:cNvPicPr>
          <p:nvPr/>
        </p:nvPicPr>
        <p:blipFill>
          <a:blip r:embed="rId2"/>
          <a:stretch>
            <a:fillRect/>
          </a:stretch>
        </p:blipFill>
        <p:spPr>
          <a:xfrm>
            <a:off x="3889759" y="3473"/>
            <a:ext cx="7952753" cy="6187015"/>
          </a:xfrm>
          <a:prstGeom prst="rect">
            <a:avLst/>
          </a:prstGeom>
        </p:spPr>
      </p:pic>
      <p:sp>
        <p:nvSpPr>
          <p:cNvPr id="4" name="Slide Number Placeholder 3">
            <a:extLst>
              <a:ext uri="{FF2B5EF4-FFF2-40B4-BE49-F238E27FC236}">
                <a16:creationId xmlns:a16="http://schemas.microsoft.com/office/drawing/2014/main" id="{CF9451BB-CA7E-9D0C-F1EF-132A50D93625}"/>
              </a:ext>
            </a:extLst>
          </p:cNvPr>
          <p:cNvSpPr>
            <a:spLocks noGrp="1"/>
          </p:cNvSpPr>
          <p:nvPr>
            <p:ph type="sldNum" sz="quarter" idx="12"/>
          </p:nvPr>
        </p:nvSpPr>
        <p:spPr>
          <a:xfrm>
            <a:off x="8610600" y="6356350"/>
            <a:ext cx="2743200" cy="365125"/>
          </a:xfrm>
        </p:spPr>
        <p:txBody>
          <a:bodyPr>
            <a:noAutofit/>
          </a:bodyPr>
          <a:lstStyle/>
          <a:p>
            <a:pPr>
              <a:spcAft>
                <a:spcPts val="600"/>
              </a:spcAft>
            </a:pPr>
            <a:fld id="{330EA680-D336-4FF7-8B7A-9848BB0A1C32}" type="slidenum">
              <a:rPr lang="en-US" sz="2400" b="1" dirty="0" smtClean="0">
                <a:solidFill>
                  <a:schemeClr val="tx1"/>
                </a:solidFill>
                <a:latin typeface="Times New Roman"/>
                <a:cs typeface="Times New Roman"/>
              </a:rPr>
              <a:pPr>
                <a:spcAft>
                  <a:spcPts val="600"/>
                </a:spcAft>
              </a:pPr>
              <a:t>21</a:t>
            </a:fld>
            <a:endParaRPr lang="en-US" sz="2400" b="1">
              <a:solidFill>
                <a:schemeClr val="tx1"/>
              </a:solidFill>
              <a:latin typeface="Times New Roman"/>
              <a:cs typeface="Calibri"/>
            </a:endParaRPr>
          </a:p>
        </p:txBody>
      </p:sp>
    </p:spTree>
    <p:extLst>
      <p:ext uri="{BB962C8B-B14F-4D97-AF65-F5344CB8AC3E}">
        <p14:creationId xmlns:p14="http://schemas.microsoft.com/office/powerpoint/2010/main" val="19563568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7" name="Straight Connector 9">
            <a:extLst>
              <a:ext uri="{FF2B5EF4-FFF2-40B4-BE49-F238E27FC236}">
                <a16:creationId xmlns:a16="http://schemas.microsoft.com/office/drawing/2014/main" id="{D2E961F1-4A28-4A5F-BBD4-6E400E5E6C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72357"/>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8" name="Rectangle 11">
            <a:extLst>
              <a:ext uri="{FF2B5EF4-FFF2-40B4-BE49-F238E27FC236}">
                <a16:creationId xmlns:a16="http://schemas.microsoft.com/office/drawing/2014/main" id="{7F57BEA8-497D-4AA8-8A18-BDCD696B25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68596"/>
            <a:ext cx="12192000" cy="173555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4F28D4F-CE09-8590-AE5D-CDEC19890763}"/>
              </a:ext>
            </a:extLst>
          </p:cNvPr>
          <p:cNvSpPr>
            <a:spLocks noGrp="1"/>
          </p:cNvSpPr>
          <p:nvPr>
            <p:ph type="title"/>
          </p:nvPr>
        </p:nvSpPr>
        <p:spPr>
          <a:xfrm>
            <a:off x="526073" y="489439"/>
            <a:ext cx="11139854" cy="930447"/>
          </a:xfrm>
        </p:spPr>
        <p:txBody>
          <a:bodyPr vert="horz" lIns="91440" tIns="45720" rIns="91440" bIns="45720" rtlCol="0" anchor="b">
            <a:normAutofit/>
          </a:bodyPr>
          <a:lstStyle/>
          <a:p>
            <a:pPr algn="ctr"/>
            <a:r>
              <a:rPr lang="en-US" sz="5400" kern="1200">
                <a:solidFill>
                  <a:schemeClr val="bg1"/>
                </a:solidFill>
                <a:latin typeface="+mj-lt"/>
                <a:ea typeface="+mj-ea"/>
                <a:cs typeface="+mj-cs"/>
              </a:rPr>
              <a:t>System Diagram</a:t>
            </a:r>
          </a:p>
        </p:txBody>
      </p:sp>
      <p:cxnSp>
        <p:nvCxnSpPr>
          <p:cNvPr id="29" name="Straight Connector 13">
            <a:extLst>
              <a:ext uri="{FF2B5EF4-FFF2-40B4-BE49-F238E27FC236}">
                <a16:creationId xmlns:a16="http://schemas.microsoft.com/office/drawing/2014/main" id="{A82415D3-DDE5-4D63-8CB3-23A5EC581B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1479733"/>
            <a:ext cx="2743200" cy="0"/>
          </a:xfrm>
          <a:prstGeom prst="line">
            <a:avLst/>
          </a:prstGeom>
          <a:ln w="19050">
            <a:solidFill>
              <a:schemeClr val="bg1">
                <a:alpha val="7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15">
            <a:extLst>
              <a:ext uri="{FF2B5EF4-FFF2-40B4-BE49-F238E27FC236}">
                <a16:creationId xmlns:a16="http://schemas.microsoft.com/office/drawing/2014/main" id="{AD7193FB-6AE6-4B3B-8F89-56B55DD63B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201402"/>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5" name="Picture 5" descr="Diagram&#10;&#10;Description automatically generated">
            <a:extLst>
              <a:ext uri="{FF2B5EF4-FFF2-40B4-BE49-F238E27FC236}">
                <a16:creationId xmlns:a16="http://schemas.microsoft.com/office/drawing/2014/main" id="{8B0B2957-0D9D-00B1-3E58-CE14EB38B75E}"/>
              </a:ext>
            </a:extLst>
          </p:cNvPr>
          <p:cNvPicPr>
            <a:picLocks noGrp="1" noChangeAspect="1"/>
          </p:cNvPicPr>
          <p:nvPr>
            <p:ph idx="1"/>
          </p:nvPr>
        </p:nvPicPr>
        <p:blipFill>
          <a:blip r:embed="rId2"/>
          <a:stretch>
            <a:fillRect/>
          </a:stretch>
        </p:blipFill>
        <p:spPr>
          <a:xfrm>
            <a:off x="602890" y="2314271"/>
            <a:ext cx="11312120" cy="4543393"/>
          </a:xfrm>
          <a:prstGeom prst="rect">
            <a:avLst/>
          </a:prstGeom>
        </p:spPr>
      </p:pic>
      <p:sp>
        <p:nvSpPr>
          <p:cNvPr id="4" name="Slide Number Placeholder 3">
            <a:extLst>
              <a:ext uri="{FF2B5EF4-FFF2-40B4-BE49-F238E27FC236}">
                <a16:creationId xmlns:a16="http://schemas.microsoft.com/office/drawing/2014/main" id="{EBF02750-7B3E-30B0-7298-5688FA548A70}"/>
              </a:ext>
            </a:extLst>
          </p:cNvPr>
          <p:cNvSpPr>
            <a:spLocks noGrp="1"/>
          </p:cNvSpPr>
          <p:nvPr>
            <p:ph type="sldNum" sz="quarter" idx="12"/>
          </p:nvPr>
        </p:nvSpPr>
        <p:spPr>
          <a:xfrm>
            <a:off x="8610600" y="6522430"/>
            <a:ext cx="2743200" cy="347472"/>
          </a:xfrm>
        </p:spPr>
        <p:txBody>
          <a:bodyPr vert="horz" lIns="91440" tIns="45720" rIns="91440" bIns="45720" rtlCol="0" anchor="ctr">
            <a:noAutofit/>
          </a:bodyPr>
          <a:lstStyle/>
          <a:p>
            <a:pPr>
              <a:spcAft>
                <a:spcPts val="600"/>
              </a:spcAft>
            </a:pPr>
            <a:fld id="{330EA680-D336-4FF7-8B7A-9848BB0A1C32}" type="slidenum">
              <a:rPr lang="en-US" sz="2400" b="1" dirty="0">
                <a:solidFill>
                  <a:schemeClr val="tx1"/>
                </a:solidFill>
                <a:latin typeface="Times New Roman"/>
                <a:cs typeface="Times New Roman"/>
              </a:rPr>
              <a:pPr>
                <a:spcAft>
                  <a:spcPts val="600"/>
                </a:spcAft>
              </a:pPr>
              <a:t>22</a:t>
            </a:fld>
            <a:endParaRPr lang="en-US" sz="2400" b="1">
              <a:solidFill>
                <a:schemeClr val="tx1"/>
              </a:solidFill>
              <a:latin typeface="Times New Roman"/>
              <a:cs typeface="Times New Roman"/>
            </a:endParaRPr>
          </a:p>
        </p:txBody>
      </p:sp>
    </p:spTree>
    <p:extLst>
      <p:ext uri="{BB962C8B-B14F-4D97-AF65-F5344CB8AC3E}">
        <p14:creationId xmlns:p14="http://schemas.microsoft.com/office/powerpoint/2010/main" val="1344335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6E9B3E6-E277-4D68-BA48-9CB43FFBD6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3" name="Rectangle 12">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Rectangle 16">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9BF5959-FF69-78E3-996C-CD50624E4223}"/>
              </a:ext>
            </a:extLst>
          </p:cNvPr>
          <p:cNvSpPr>
            <a:spLocks noGrp="1"/>
          </p:cNvSpPr>
          <p:nvPr>
            <p:ph type="title"/>
          </p:nvPr>
        </p:nvSpPr>
        <p:spPr>
          <a:xfrm>
            <a:off x="1043631" y="809898"/>
            <a:ext cx="10173010" cy="1554480"/>
          </a:xfrm>
        </p:spPr>
        <p:txBody>
          <a:bodyPr anchor="ctr">
            <a:normAutofit/>
          </a:bodyPr>
          <a:lstStyle/>
          <a:p>
            <a:r>
              <a:rPr lang="en-US" sz="4800">
                <a:latin typeface="Times New Roman"/>
                <a:cs typeface="Calibri Light"/>
              </a:rPr>
              <a:t>Conclusion</a:t>
            </a:r>
            <a:endParaRPr lang="en-US" sz="4800">
              <a:latin typeface="Times New Roman"/>
            </a:endParaRPr>
          </a:p>
        </p:txBody>
      </p:sp>
      <p:cxnSp>
        <p:nvCxnSpPr>
          <p:cNvPr id="19" name="Straight Connector 18">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567E7EF2-BDD1-4146-8BC7-41292CC450AC}"/>
              </a:ext>
            </a:extLst>
          </p:cNvPr>
          <p:cNvSpPr>
            <a:spLocks noGrp="1"/>
          </p:cNvSpPr>
          <p:nvPr>
            <p:ph type="sldNum" sz="quarter" idx="12"/>
          </p:nvPr>
        </p:nvSpPr>
        <p:spPr>
          <a:xfrm>
            <a:off x="8610600" y="6492240"/>
            <a:ext cx="2743200" cy="365125"/>
          </a:xfrm>
        </p:spPr>
        <p:txBody>
          <a:bodyPr>
            <a:noAutofit/>
          </a:bodyPr>
          <a:lstStyle/>
          <a:p>
            <a:pPr>
              <a:spcAft>
                <a:spcPts val="600"/>
              </a:spcAft>
            </a:pPr>
            <a:fld id="{330EA680-D336-4FF7-8B7A-9848BB0A1C32}" type="slidenum">
              <a:rPr lang="en-US" sz="2400" b="1" dirty="0" smtClean="0">
                <a:solidFill>
                  <a:schemeClr val="tx1"/>
                </a:solidFill>
                <a:latin typeface="Times New Roman"/>
                <a:cs typeface="Times New Roman"/>
              </a:rPr>
              <a:pPr>
                <a:spcAft>
                  <a:spcPts val="600"/>
                </a:spcAft>
              </a:pPr>
              <a:t>23</a:t>
            </a:fld>
            <a:endParaRPr lang="en-US" sz="2400" b="1">
              <a:solidFill>
                <a:schemeClr val="tx1"/>
              </a:solidFill>
              <a:latin typeface="Times New Roman"/>
              <a:cs typeface="Times New Roman"/>
            </a:endParaRPr>
          </a:p>
        </p:txBody>
      </p:sp>
      <p:graphicFrame>
        <p:nvGraphicFramePr>
          <p:cNvPr id="6" name="Content Placeholder 2">
            <a:extLst>
              <a:ext uri="{FF2B5EF4-FFF2-40B4-BE49-F238E27FC236}">
                <a16:creationId xmlns:a16="http://schemas.microsoft.com/office/drawing/2014/main" id="{8969F924-8985-1645-05F2-9FA7EB09B38E}"/>
              </a:ext>
            </a:extLst>
          </p:cNvPr>
          <p:cNvGraphicFramePr>
            <a:graphicFrameLocks noGrp="1"/>
          </p:cNvGraphicFramePr>
          <p:nvPr>
            <p:ph idx="1"/>
            <p:extLst>
              <p:ext uri="{D42A27DB-BD31-4B8C-83A1-F6EECF244321}">
                <p14:modId xmlns:p14="http://schemas.microsoft.com/office/powerpoint/2010/main" val="327528532"/>
              </p:ext>
            </p:extLst>
          </p:nvPr>
        </p:nvGraphicFramePr>
        <p:xfrm>
          <a:off x="904602" y="3017519"/>
          <a:ext cx="10378440" cy="320990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27083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Rectangle 20">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1106E33-C7D5-506C-1EA1-3AEB256E4950}"/>
              </a:ext>
            </a:extLst>
          </p:cNvPr>
          <p:cNvSpPr>
            <a:spLocks noGrp="1"/>
          </p:cNvSpPr>
          <p:nvPr>
            <p:ph type="title"/>
          </p:nvPr>
        </p:nvSpPr>
        <p:spPr>
          <a:xfrm>
            <a:off x="466722" y="586855"/>
            <a:ext cx="3201366" cy="3387497"/>
          </a:xfrm>
        </p:spPr>
        <p:txBody>
          <a:bodyPr anchor="b">
            <a:normAutofit/>
          </a:bodyPr>
          <a:lstStyle/>
          <a:p>
            <a:pPr algn="r"/>
            <a:r>
              <a:rPr lang="en-US" sz="4000">
                <a:solidFill>
                  <a:srgbClr val="FFFFFF"/>
                </a:solidFill>
                <a:latin typeface="Times New Roman"/>
                <a:cs typeface="Calibri Light"/>
              </a:rPr>
              <a:t>Future Scope</a:t>
            </a:r>
          </a:p>
        </p:txBody>
      </p:sp>
      <p:sp>
        <p:nvSpPr>
          <p:cNvPr id="3" name="Content Placeholder 2">
            <a:extLst>
              <a:ext uri="{FF2B5EF4-FFF2-40B4-BE49-F238E27FC236}">
                <a16:creationId xmlns:a16="http://schemas.microsoft.com/office/drawing/2014/main" id="{D87CAF26-CEE3-AAC0-B19D-13D87BC249BE}"/>
              </a:ext>
            </a:extLst>
          </p:cNvPr>
          <p:cNvSpPr>
            <a:spLocks noGrp="1"/>
          </p:cNvSpPr>
          <p:nvPr>
            <p:ph idx="1"/>
          </p:nvPr>
        </p:nvSpPr>
        <p:spPr>
          <a:xfrm>
            <a:off x="4810259" y="649480"/>
            <a:ext cx="6555347" cy="5546047"/>
          </a:xfrm>
        </p:spPr>
        <p:txBody>
          <a:bodyPr vert="horz" lIns="91440" tIns="45720" rIns="91440" bIns="45720" rtlCol="0" anchor="ctr">
            <a:normAutofit/>
          </a:bodyPr>
          <a:lstStyle/>
          <a:p>
            <a:r>
              <a:rPr lang="en-US">
                <a:cs typeface="Calibri"/>
              </a:rPr>
              <a:t>Rotating sensors</a:t>
            </a:r>
          </a:p>
          <a:p>
            <a:r>
              <a:rPr lang="en-US">
                <a:cs typeface="Calibri"/>
              </a:rPr>
              <a:t>Angled sensors</a:t>
            </a:r>
          </a:p>
          <a:p>
            <a:r>
              <a:rPr lang="en-US">
                <a:cs typeface="Calibri"/>
              </a:rPr>
              <a:t>Sensor range</a:t>
            </a:r>
          </a:p>
          <a:p>
            <a:endParaRPr lang="en-US" sz="2000">
              <a:cs typeface="Calibri"/>
            </a:endParaRPr>
          </a:p>
        </p:txBody>
      </p:sp>
      <p:sp>
        <p:nvSpPr>
          <p:cNvPr id="4" name="Slide Number Placeholder 3">
            <a:extLst>
              <a:ext uri="{FF2B5EF4-FFF2-40B4-BE49-F238E27FC236}">
                <a16:creationId xmlns:a16="http://schemas.microsoft.com/office/drawing/2014/main" id="{9B9F2A42-69D9-8B93-CA85-4A06AD7B7C19}"/>
              </a:ext>
            </a:extLst>
          </p:cNvPr>
          <p:cNvSpPr>
            <a:spLocks noGrp="1"/>
          </p:cNvSpPr>
          <p:nvPr>
            <p:ph type="sldNum" sz="quarter" idx="12"/>
          </p:nvPr>
        </p:nvSpPr>
        <p:spPr>
          <a:xfrm>
            <a:off x="10022170" y="6426909"/>
            <a:ext cx="1727640" cy="206975"/>
          </a:xfrm>
        </p:spPr>
        <p:txBody>
          <a:bodyPr>
            <a:noAutofit/>
          </a:bodyPr>
          <a:lstStyle/>
          <a:p>
            <a:pPr>
              <a:spcAft>
                <a:spcPts val="600"/>
              </a:spcAft>
            </a:pPr>
            <a:fld id="{330EA680-D336-4FF7-8B7A-9848BB0A1C32}" type="slidenum">
              <a:rPr lang="en-US" sz="2400" b="1" dirty="0">
                <a:solidFill>
                  <a:schemeClr val="tx1"/>
                </a:solidFill>
                <a:latin typeface="Times New Roman"/>
                <a:cs typeface="Times New Roman"/>
              </a:rPr>
              <a:pPr>
                <a:spcAft>
                  <a:spcPts val="600"/>
                </a:spcAft>
              </a:pPr>
              <a:t>24</a:t>
            </a:fld>
            <a:endParaRPr lang="en-US" sz="2400" b="1">
              <a:solidFill>
                <a:schemeClr val="tx1"/>
              </a:solidFill>
              <a:latin typeface="Times New Roman"/>
              <a:cs typeface="Times New Roman"/>
            </a:endParaRPr>
          </a:p>
        </p:txBody>
      </p:sp>
    </p:spTree>
    <p:extLst>
      <p:ext uri="{BB962C8B-B14F-4D97-AF65-F5344CB8AC3E}">
        <p14:creationId xmlns:p14="http://schemas.microsoft.com/office/powerpoint/2010/main" val="2327376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10">
            <a:extLst>
              <a:ext uri="{FF2B5EF4-FFF2-40B4-BE49-F238E27FC236}">
                <a16:creationId xmlns:a16="http://schemas.microsoft.com/office/drawing/2014/main" id="{A3363022-C969-41E9-8EB2-E4C94908C1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20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12">
            <a:extLst>
              <a:ext uri="{FF2B5EF4-FFF2-40B4-BE49-F238E27FC236}">
                <a16:creationId xmlns:a16="http://schemas.microsoft.com/office/drawing/2014/main" id="{8D1AD6B3-BE88-4CEB-BA17-790657CC47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3BD8A99-B842-1DC5-F381-2E2CB617BB08}"/>
              </a:ext>
            </a:extLst>
          </p:cNvPr>
          <p:cNvSpPr>
            <a:spLocks noGrp="1"/>
          </p:cNvSpPr>
          <p:nvPr>
            <p:ph type="title"/>
          </p:nvPr>
        </p:nvSpPr>
        <p:spPr>
          <a:xfrm>
            <a:off x="6590662" y="4267832"/>
            <a:ext cx="4805996" cy="1297115"/>
          </a:xfrm>
        </p:spPr>
        <p:txBody>
          <a:bodyPr vert="horz" lIns="91440" tIns="45720" rIns="91440" bIns="45720" rtlCol="0" anchor="t">
            <a:normAutofit/>
          </a:bodyPr>
          <a:lstStyle/>
          <a:p>
            <a:r>
              <a:rPr lang="en-US" sz="4000" kern="1200">
                <a:solidFill>
                  <a:schemeClr val="tx2"/>
                </a:solidFill>
                <a:latin typeface="Times New Roman"/>
                <a:cs typeface="Times New Roman"/>
              </a:rPr>
              <a:t>THANKS EVERYONE</a:t>
            </a:r>
            <a:r>
              <a:rPr lang="en-US" sz="4000">
                <a:solidFill>
                  <a:schemeClr val="tx2"/>
                </a:solidFill>
                <a:latin typeface="Times New Roman"/>
                <a:cs typeface="Times New Roman"/>
              </a:rPr>
              <a:t>!</a:t>
            </a:r>
            <a:endParaRPr lang="en-US" sz="4000" kern="1200">
              <a:solidFill>
                <a:schemeClr val="tx2"/>
              </a:solidFill>
              <a:latin typeface="Times New Roman"/>
              <a:cs typeface="Times New Roman"/>
            </a:endParaRPr>
          </a:p>
        </p:txBody>
      </p:sp>
      <p:pic>
        <p:nvPicPr>
          <p:cNvPr id="8" name="Graphic 7" descr="Thumbs Up Sign">
            <a:extLst>
              <a:ext uri="{FF2B5EF4-FFF2-40B4-BE49-F238E27FC236}">
                <a16:creationId xmlns:a16="http://schemas.microsoft.com/office/drawing/2014/main" id="{8F688CCB-866D-C89F-FBA3-5A815AA8DAF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40470" y="1815320"/>
            <a:ext cx="4141760" cy="4141760"/>
          </a:xfrm>
          <a:custGeom>
            <a:avLst/>
            <a:gdLst/>
            <a:ahLst/>
            <a:cxnLst/>
            <a:rect l="l" t="t" r="r" b="b"/>
            <a:pathLst>
              <a:path w="4141760" h="4377846">
                <a:moveTo>
                  <a:pt x="0" y="0"/>
                </a:moveTo>
                <a:lnTo>
                  <a:pt x="4141760" y="0"/>
                </a:lnTo>
                <a:lnTo>
                  <a:pt x="4141760" y="4377846"/>
                </a:lnTo>
                <a:lnTo>
                  <a:pt x="0" y="4377846"/>
                </a:lnTo>
                <a:close/>
              </a:path>
            </a:pathLst>
          </a:custGeom>
        </p:spPr>
      </p:pic>
      <p:grpSp>
        <p:nvGrpSpPr>
          <p:cNvPr id="35" name="Group 14">
            <a:extLst>
              <a:ext uri="{FF2B5EF4-FFF2-40B4-BE49-F238E27FC236}">
                <a16:creationId xmlns:a16="http://schemas.microsoft.com/office/drawing/2014/main" id="{89D1390B-7E13-4B4F-9CB2-391063412E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53" y="-5977"/>
            <a:ext cx="6238675" cy="6863979"/>
            <a:chOff x="305" y="-5977"/>
            <a:chExt cx="6238675" cy="6863979"/>
          </a:xfrm>
        </p:grpSpPr>
        <p:sp>
          <p:nvSpPr>
            <p:cNvPr id="16" name="Freeform: Shape 15">
              <a:extLst>
                <a:ext uri="{FF2B5EF4-FFF2-40B4-BE49-F238E27FC236}">
                  <a16:creationId xmlns:a16="http://schemas.microsoft.com/office/drawing/2014/main" id="{9E720206-AA49-4786-A932-A2650DE091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34854"/>
              <a:ext cx="6028697" cy="6817170"/>
            </a:xfrm>
            <a:custGeom>
              <a:avLst/>
              <a:gdLst>
                <a:gd name="connsiteX0" fmla="*/ 6028697 w 6028697"/>
                <a:gd name="connsiteY0" fmla="*/ 6155323 h 6817170"/>
                <a:gd name="connsiteX1" fmla="*/ 6028697 w 6028697"/>
                <a:gd name="connsiteY1" fmla="*/ 6817170 h 6817170"/>
                <a:gd name="connsiteX2" fmla="*/ 5157862 w 6028697"/>
                <a:gd name="connsiteY2" fmla="*/ 6817170 h 6817170"/>
                <a:gd name="connsiteX3" fmla="*/ 5347156 w 6028697"/>
                <a:gd name="connsiteY3" fmla="*/ 6687553 h 6817170"/>
                <a:gd name="connsiteX4" fmla="*/ 5487470 w 6028697"/>
                <a:gd name="connsiteY4" fmla="*/ 6581714 h 6817170"/>
                <a:gd name="connsiteX5" fmla="*/ 5627642 w 6028697"/>
                <a:gd name="connsiteY5" fmla="*/ 6472328 h 6817170"/>
                <a:gd name="connsiteX6" fmla="*/ 5911392 w 6028697"/>
                <a:gd name="connsiteY6" fmla="*/ 6245328 h 6817170"/>
                <a:gd name="connsiteX7" fmla="*/ 4481066 w 6028697"/>
                <a:gd name="connsiteY7" fmla="*/ 478 h 6817170"/>
                <a:gd name="connsiteX8" fmla="*/ 4672258 w 6028697"/>
                <a:gd name="connsiteY8" fmla="*/ 7519 h 6817170"/>
                <a:gd name="connsiteX9" fmla="*/ 5429869 w 6028697"/>
                <a:gd name="connsiteY9" fmla="*/ 125134 h 6817170"/>
                <a:gd name="connsiteX10" fmla="*/ 5976319 w 6028697"/>
                <a:gd name="connsiteY10" fmla="*/ 314893 h 6817170"/>
                <a:gd name="connsiteX11" fmla="*/ 6028697 w 6028697"/>
                <a:gd name="connsiteY11" fmla="*/ 339901 h 6817170"/>
                <a:gd name="connsiteX12" fmla="*/ 6028697 w 6028697"/>
                <a:gd name="connsiteY12" fmla="*/ 732458 h 6817170"/>
                <a:gd name="connsiteX13" fmla="*/ 5990985 w 6028697"/>
                <a:gd name="connsiteY13" fmla="*/ 712211 h 6817170"/>
                <a:gd name="connsiteX14" fmla="*/ 5341339 w 6028697"/>
                <a:gd name="connsiteY14" fmla="*/ 475281 h 6817170"/>
                <a:gd name="connsiteX15" fmla="*/ 4651969 w 6028697"/>
                <a:gd name="connsiteY15" fmla="*/ 377104 h 6817170"/>
                <a:gd name="connsiteX16" fmla="*/ 3953093 w 6028697"/>
                <a:gd name="connsiteY16" fmla="*/ 402498 h 6817170"/>
                <a:gd name="connsiteX17" fmla="*/ 3267413 w 6028697"/>
                <a:gd name="connsiteY17" fmla="*/ 546643 h 6817170"/>
                <a:gd name="connsiteX18" fmla="*/ 1439498 w 6028697"/>
                <a:gd name="connsiteY18" fmla="*/ 1568141 h 6817170"/>
                <a:gd name="connsiteX19" fmla="*/ 960671 w 6028697"/>
                <a:gd name="connsiteY19" fmla="*/ 2082013 h 6817170"/>
                <a:gd name="connsiteX20" fmla="*/ 581866 w 6028697"/>
                <a:gd name="connsiteY20" fmla="*/ 2672638 h 6817170"/>
                <a:gd name="connsiteX21" fmla="*/ 324789 w 6028697"/>
                <a:gd name="connsiteY21" fmla="*/ 3325262 h 6817170"/>
                <a:gd name="connsiteX22" fmla="*/ 231151 w 6028697"/>
                <a:gd name="connsiteY22" fmla="*/ 4022292 h 6817170"/>
                <a:gd name="connsiteX23" fmla="*/ 270592 w 6028697"/>
                <a:gd name="connsiteY23" fmla="*/ 4362792 h 6817170"/>
                <a:gd name="connsiteX24" fmla="*/ 387213 w 6028697"/>
                <a:gd name="connsiteY24" fmla="*/ 4681585 h 6817170"/>
                <a:gd name="connsiteX25" fmla="*/ 468507 w 6028697"/>
                <a:gd name="connsiteY25" fmla="*/ 4831546 h 6817170"/>
                <a:gd name="connsiteX26" fmla="*/ 561862 w 6028697"/>
                <a:gd name="connsiteY26" fmla="*/ 4976826 h 6817170"/>
                <a:gd name="connsiteX27" fmla="*/ 777511 w 6028697"/>
                <a:gd name="connsiteY27" fmla="*/ 5257597 h 6817170"/>
                <a:gd name="connsiteX28" fmla="*/ 1010895 w 6028697"/>
                <a:gd name="connsiteY28" fmla="*/ 5540494 h 6817170"/>
                <a:gd name="connsiteX29" fmla="*/ 1126948 w 6028697"/>
                <a:gd name="connsiteY29" fmla="*/ 5688186 h 6817170"/>
                <a:gd name="connsiteX30" fmla="*/ 1182706 w 6028697"/>
                <a:gd name="connsiteY30" fmla="*/ 5760543 h 6817170"/>
                <a:gd name="connsiteX31" fmla="*/ 1237327 w 6028697"/>
                <a:gd name="connsiteY31" fmla="*/ 5830060 h 6817170"/>
                <a:gd name="connsiteX32" fmla="*/ 1706649 w 6028697"/>
                <a:gd name="connsiteY32" fmla="*/ 6342797 h 6817170"/>
                <a:gd name="connsiteX33" fmla="*/ 1956207 w 6028697"/>
                <a:gd name="connsiteY33" fmla="*/ 6573484 h 6817170"/>
                <a:gd name="connsiteX34" fmla="*/ 2217681 w 6028697"/>
                <a:gd name="connsiteY34" fmla="*/ 6786297 h 6817170"/>
                <a:gd name="connsiteX35" fmla="*/ 2260820 w 6028697"/>
                <a:gd name="connsiteY35" fmla="*/ 6817170 h 6817170"/>
                <a:gd name="connsiteX36" fmla="*/ 1429497 w 6028697"/>
                <a:gd name="connsiteY36" fmla="*/ 6817170 h 6817170"/>
                <a:gd name="connsiteX37" fmla="*/ 1327275 w 6028697"/>
                <a:gd name="connsiteY37" fmla="*/ 6713800 h 6817170"/>
                <a:gd name="connsiteX38" fmla="*/ 1080556 w 6028697"/>
                <a:gd name="connsiteY38" fmla="*/ 6414443 h 6817170"/>
                <a:gd name="connsiteX39" fmla="*/ 865189 w 6028697"/>
                <a:gd name="connsiteY39" fmla="*/ 6097496 h 6817170"/>
                <a:gd name="connsiteX40" fmla="*/ 814823 w 6028697"/>
                <a:gd name="connsiteY40" fmla="*/ 6016911 h 6817170"/>
                <a:gd name="connsiteX41" fmla="*/ 766729 w 6028697"/>
                <a:gd name="connsiteY41" fmla="*/ 5938453 h 6817170"/>
                <a:gd name="connsiteX42" fmla="*/ 671672 w 6028697"/>
                <a:gd name="connsiteY42" fmla="*/ 5786648 h 6817170"/>
                <a:gd name="connsiteX43" fmla="*/ 474608 w 6028697"/>
                <a:gd name="connsiteY43" fmla="*/ 5474664 h 6817170"/>
                <a:gd name="connsiteX44" fmla="*/ 282652 w 6028697"/>
                <a:gd name="connsiteY44" fmla="*/ 5146508 h 6817170"/>
                <a:gd name="connsiteX45" fmla="*/ 196108 w 6028697"/>
                <a:gd name="connsiteY45" fmla="*/ 4972712 h 6817170"/>
                <a:gd name="connsiteX46" fmla="*/ 122474 w 6028697"/>
                <a:gd name="connsiteY46" fmla="*/ 4791821 h 6817170"/>
                <a:gd name="connsiteX47" fmla="*/ 65724 w 6028697"/>
                <a:gd name="connsiteY47" fmla="*/ 4603129 h 6817170"/>
                <a:gd name="connsiteX48" fmla="*/ 44727 w 6028697"/>
                <a:gd name="connsiteY48" fmla="*/ 4506937 h 6817170"/>
                <a:gd name="connsiteX49" fmla="*/ 35505 w 6028697"/>
                <a:gd name="connsiteY49" fmla="*/ 4458699 h 6817170"/>
                <a:gd name="connsiteX50" fmla="*/ 27845 w 6028697"/>
                <a:gd name="connsiteY50" fmla="*/ 4410320 h 6817170"/>
                <a:gd name="connsiteX51" fmla="*/ 37 w 6028697"/>
                <a:gd name="connsiteY51" fmla="*/ 4022292 h 6817170"/>
                <a:gd name="connsiteX52" fmla="*/ 78777 w 6028697"/>
                <a:gd name="connsiteY52" fmla="*/ 3267236 h 6817170"/>
                <a:gd name="connsiteX53" fmla="*/ 315424 w 6028697"/>
                <a:gd name="connsiteY53" fmla="*/ 2543673 h 6817170"/>
                <a:gd name="connsiteX54" fmla="*/ 1202710 w 6028697"/>
                <a:gd name="connsiteY54" fmla="*/ 1314895 h 6817170"/>
                <a:gd name="connsiteX55" fmla="*/ 1791065 w 6028697"/>
                <a:gd name="connsiteY55" fmla="*/ 833514 h 6817170"/>
                <a:gd name="connsiteX56" fmla="*/ 3908404 w 6028697"/>
                <a:gd name="connsiteY56" fmla="*/ 29794 h 6817170"/>
                <a:gd name="connsiteX57" fmla="*/ 4481066 w 6028697"/>
                <a:gd name="connsiteY57" fmla="*/ 478 h 681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28697" h="6817170">
                  <a:moveTo>
                    <a:pt x="6028697" y="6155323"/>
                  </a:moveTo>
                  <a:lnTo>
                    <a:pt x="6028697" y="6817170"/>
                  </a:lnTo>
                  <a:lnTo>
                    <a:pt x="5157862" y="6817170"/>
                  </a:lnTo>
                  <a:lnTo>
                    <a:pt x="5347156" y="6687553"/>
                  </a:lnTo>
                  <a:cubicBezTo>
                    <a:pt x="5394117" y="6653219"/>
                    <a:pt x="5440793" y="6617608"/>
                    <a:pt x="5487470" y="6581714"/>
                  </a:cubicBezTo>
                  <a:cubicBezTo>
                    <a:pt x="5534147" y="6545820"/>
                    <a:pt x="5580966" y="6509358"/>
                    <a:pt x="5627642" y="6472328"/>
                  </a:cubicBezTo>
                  <a:lnTo>
                    <a:pt x="5911392" y="6245328"/>
                  </a:lnTo>
                  <a:close/>
                  <a:moveTo>
                    <a:pt x="4481066" y="478"/>
                  </a:moveTo>
                  <a:cubicBezTo>
                    <a:pt x="4544817" y="1422"/>
                    <a:pt x="4608563" y="3769"/>
                    <a:pt x="4672258" y="7519"/>
                  </a:cubicBezTo>
                  <a:cubicBezTo>
                    <a:pt x="4927973" y="22364"/>
                    <a:pt x="5181687" y="61751"/>
                    <a:pt x="5429869" y="125134"/>
                  </a:cubicBezTo>
                  <a:cubicBezTo>
                    <a:pt x="5617090" y="173104"/>
                    <a:pt x="5799867" y="236595"/>
                    <a:pt x="5976319" y="314893"/>
                  </a:cubicBezTo>
                  <a:lnTo>
                    <a:pt x="6028697" y="339901"/>
                  </a:lnTo>
                  <a:lnTo>
                    <a:pt x="6028697" y="732458"/>
                  </a:lnTo>
                  <a:lnTo>
                    <a:pt x="5990985" y="712211"/>
                  </a:lnTo>
                  <a:cubicBezTo>
                    <a:pt x="5783917" y="609342"/>
                    <a:pt x="5566013" y="529876"/>
                    <a:pt x="5341339" y="475281"/>
                  </a:cubicBezTo>
                  <a:cubicBezTo>
                    <a:pt x="5115233" y="420503"/>
                    <a:pt x="4884375" y="387624"/>
                    <a:pt x="4651969" y="377104"/>
                  </a:cubicBezTo>
                  <a:cubicBezTo>
                    <a:pt x="4418713" y="365171"/>
                    <a:pt x="4184861" y="373670"/>
                    <a:pt x="3953093" y="402498"/>
                  </a:cubicBezTo>
                  <a:cubicBezTo>
                    <a:pt x="3721001" y="431832"/>
                    <a:pt x="3491675" y="480040"/>
                    <a:pt x="3267413" y="546643"/>
                  </a:cubicBezTo>
                  <a:cubicBezTo>
                    <a:pt x="2591323" y="750761"/>
                    <a:pt x="1967642" y="1099289"/>
                    <a:pt x="1439498" y="1568141"/>
                  </a:cubicBezTo>
                  <a:cubicBezTo>
                    <a:pt x="1265589" y="1725523"/>
                    <a:pt x="1105393" y="1897434"/>
                    <a:pt x="960671" y="2082013"/>
                  </a:cubicBezTo>
                  <a:cubicBezTo>
                    <a:pt x="815775" y="2266294"/>
                    <a:pt x="688923" y="2464081"/>
                    <a:pt x="581866" y="2672638"/>
                  </a:cubicBezTo>
                  <a:cubicBezTo>
                    <a:pt x="473765" y="2880669"/>
                    <a:pt x="387610" y="3099397"/>
                    <a:pt x="324789" y="3325262"/>
                  </a:cubicBezTo>
                  <a:cubicBezTo>
                    <a:pt x="262714" y="3552403"/>
                    <a:pt x="231223" y="3786822"/>
                    <a:pt x="231151" y="4022292"/>
                  </a:cubicBezTo>
                  <a:cubicBezTo>
                    <a:pt x="231413" y="4136912"/>
                    <a:pt x="244645" y="4251136"/>
                    <a:pt x="270592" y="4362792"/>
                  </a:cubicBezTo>
                  <a:cubicBezTo>
                    <a:pt x="297885" y="4472943"/>
                    <a:pt x="336983" y="4579833"/>
                    <a:pt x="387213" y="4681585"/>
                  </a:cubicBezTo>
                  <a:cubicBezTo>
                    <a:pt x="412042" y="4732517"/>
                    <a:pt x="439423" y="4782457"/>
                    <a:pt x="468507" y="4831546"/>
                  </a:cubicBezTo>
                  <a:cubicBezTo>
                    <a:pt x="497591" y="4880636"/>
                    <a:pt x="529230" y="4929015"/>
                    <a:pt x="561862" y="4976826"/>
                  </a:cubicBezTo>
                  <a:cubicBezTo>
                    <a:pt x="627975" y="5072166"/>
                    <a:pt x="701466" y="5164668"/>
                    <a:pt x="777511" y="5257597"/>
                  </a:cubicBezTo>
                  <a:cubicBezTo>
                    <a:pt x="853556" y="5350524"/>
                    <a:pt x="933574" y="5443594"/>
                    <a:pt x="1010895" y="5540494"/>
                  </a:cubicBezTo>
                  <a:cubicBezTo>
                    <a:pt x="1049957" y="5588732"/>
                    <a:pt x="1088642" y="5637963"/>
                    <a:pt x="1126948" y="5688186"/>
                  </a:cubicBezTo>
                  <a:lnTo>
                    <a:pt x="1182706" y="5760543"/>
                  </a:lnTo>
                  <a:cubicBezTo>
                    <a:pt x="1201007" y="5783669"/>
                    <a:pt x="1218458" y="5807503"/>
                    <a:pt x="1237327" y="5830060"/>
                  </a:cubicBezTo>
                  <a:cubicBezTo>
                    <a:pt x="1383714" y="6009916"/>
                    <a:pt x="1540413" y="6181116"/>
                    <a:pt x="1706649" y="6342797"/>
                  </a:cubicBezTo>
                  <a:cubicBezTo>
                    <a:pt x="1788084" y="6422531"/>
                    <a:pt x="1871265" y="6499427"/>
                    <a:pt x="1956207" y="6573484"/>
                  </a:cubicBezTo>
                  <a:cubicBezTo>
                    <a:pt x="2041332" y="6647402"/>
                    <a:pt x="2127733" y="6718907"/>
                    <a:pt x="2217681" y="6786297"/>
                  </a:cubicBezTo>
                  <a:lnTo>
                    <a:pt x="2260820" y="6817170"/>
                  </a:lnTo>
                  <a:lnTo>
                    <a:pt x="1429497" y="6817170"/>
                  </a:lnTo>
                  <a:lnTo>
                    <a:pt x="1327275" y="6713800"/>
                  </a:lnTo>
                  <a:cubicBezTo>
                    <a:pt x="1239186" y="6618984"/>
                    <a:pt x="1156797" y="6519019"/>
                    <a:pt x="1080556" y="6414443"/>
                  </a:cubicBezTo>
                  <a:cubicBezTo>
                    <a:pt x="1004653" y="6310734"/>
                    <a:pt x="932439" y="6205177"/>
                    <a:pt x="865189" y="6097496"/>
                  </a:cubicBezTo>
                  <a:cubicBezTo>
                    <a:pt x="847881" y="6070823"/>
                    <a:pt x="831565" y="6043725"/>
                    <a:pt x="814823" y="6016911"/>
                  </a:cubicBezTo>
                  <a:lnTo>
                    <a:pt x="766729" y="5938453"/>
                  </a:lnTo>
                  <a:cubicBezTo>
                    <a:pt x="735941" y="5887947"/>
                    <a:pt x="703878" y="5837581"/>
                    <a:pt x="671672" y="5786648"/>
                  </a:cubicBezTo>
                  <a:lnTo>
                    <a:pt x="474608" y="5474664"/>
                  </a:lnTo>
                  <a:cubicBezTo>
                    <a:pt x="408778" y="5368968"/>
                    <a:pt x="343516" y="5260008"/>
                    <a:pt x="282652" y="5146508"/>
                  </a:cubicBezTo>
                  <a:cubicBezTo>
                    <a:pt x="252290" y="5089759"/>
                    <a:pt x="223065" y="5032015"/>
                    <a:pt x="196108" y="4972712"/>
                  </a:cubicBezTo>
                  <a:cubicBezTo>
                    <a:pt x="169152" y="4913408"/>
                    <a:pt x="144607" y="4853111"/>
                    <a:pt x="122474" y="4791821"/>
                  </a:cubicBezTo>
                  <a:cubicBezTo>
                    <a:pt x="100342" y="4730532"/>
                    <a:pt x="81757" y="4666830"/>
                    <a:pt x="65724" y="4603129"/>
                  </a:cubicBezTo>
                  <a:cubicBezTo>
                    <a:pt x="58205" y="4571064"/>
                    <a:pt x="50828" y="4539143"/>
                    <a:pt x="44727" y="4506937"/>
                  </a:cubicBezTo>
                  <a:lnTo>
                    <a:pt x="35505" y="4458699"/>
                  </a:lnTo>
                  <a:lnTo>
                    <a:pt x="27845" y="4410320"/>
                  </a:lnTo>
                  <a:cubicBezTo>
                    <a:pt x="8635" y="4281881"/>
                    <a:pt x="-661" y="4152150"/>
                    <a:pt x="37" y="4022292"/>
                  </a:cubicBezTo>
                  <a:cubicBezTo>
                    <a:pt x="712" y="3768592"/>
                    <a:pt x="27094" y="3515615"/>
                    <a:pt x="78777" y="3267236"/>
                  </a:cubicBezTo>
                  <a:cubicBezTo>
                    <a:pt x="130048" y="3017876"/>
                    <a:pt x="209439" y="2775142"/>
                    <a:pt x="315424" y="2543673"/>
                  </a:cubicBezTo>
                  <a:cubicBezTo>
                    <a:pt x="528236" y="2081161"/>
                    <a:pt x="838234" y="1667312"/>
                    <a:pt x="1202710" y="1314895"/>
                  </a:cubicBezTo>
                  <a:cubicBezTo>
                    <a:pt x="1385514" y="1138814"/>
                    <a:pt x="1582282" y="977831"/>
                    <a:pt x="1791065" y="833514"/>
                  </a:cubicBezTo>
                  <a:cubicBezTo>
                    <a:pt x="2420037" y="395614"/>
                    <a:pt x="3147288" y="119557"/>
                    <a:pt x="3908404" y="29794"/>
                  </a:cubicBezTo>
                  <a:cubicBezTo>
                    <a:pt x="4098509" y="7429"/>
                    <a:pt x="4289811" y="-2355"/>
                    <a:pt x="4481066" y="478"/>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Shape 16">
              <a:extLst>
                <a:ext uri="{FF2B5EF4-FFF2-40B4-BE49-F238E27FC236}">
                  <a16:creationId xmlns:a16="http://schemas.microsoft.com/office/drawing/2014/main" id="{C72F6EE6-EDE9-45A5-8F6D-02B9B7CB2C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1"/>
              <a:ext cx="6165116"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C093DC50-3BD7-46B1-A300-CD207E152F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5977"/>
              <a:ext cx="6238675"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Slide Number Placeholder 3">
            <a:extLst>
              <a:ext uri="{FF2B5EF4-FFF2-40B4-BE49-F238E27FC236}">
                <a16:creationId xmlns:a16="http://schemas.microsoft.com/office/drawing/2014/main" id="{10C13A4E-B870-0C19-CD9B-DD2D696252FD}"/>
              </a:ext>
            </a:extLst>
          </p:cNvPr>
          <p:cNvSpPr>
            <a:spLocks noGrp="1"/>
          </p:cNvSpPr>
          <p:nvPr>
            <p:ph type="sldNum" sz="quarter" idx="12"/>
          </p:nvPr>
        </p:nvSpPr>
        <p:spPr>
          <a:xfrm>
            <a:off x="8610600" y="6356350"/>
            <a:ext cx="2743200" cy="365125"/>
          </a:xfrm>
        </p:spPr>
        <p:txBody>
          <a:bodyPr vert="horz" lIns="91440" tIns="45720" rIns="91440" bIns="45720" rtlCol="0" anchor="ctr">
            <a:noAutofit/>
          </a:bodyPr>
          <a:lstStyle/>
          <a:p>
            <a:pPr>
              <a:spcAft>
                <a:spcPts val="600"/>
              </a:spcAft>
            </a:pPr>
            <a:fld id="{330EA680-D336-4FF7-8B7A-9848BB0A1C32}" type="slidenum">
              <a:rPr lang="en-US" sz="2400" b="1" dirty="0" smtClean="0">
                <a:solidFill>
                  <a:schemeClr val="tx1"/>
                </a:solidFill>
                <a:latin typeface="Times New Roman"/>
                <a:cs typeface="Times New Roman"/>
              </a:rPr>
              <a:pPr>
                <a:spcAft>
                  <a:spcPts val="600"/>
                </a:spcAft>
              </a:pPr>
              <a:t>25</a:t>
            </a:fld>
            <a:endParaRPr lang="en-US" sz="2400" b="1">
              <a:solidFill>
                <a:schemeClr val="tx1"/>
              </a:solidFill>
              <a:latin typeface="Times New Roman"/>
              <a:cs typeface="Calibri"/>
            </a:endParaRPr>
          </a:p>
        </p:txBody>
      </p:sp>
    </p:spTree>
    <p:extLst>
      <p:ext uri="{BB962C8B-B14F-4D97-AF65-F5344CB8AC3E}">
        <p14:creationId xmlns:p14="http://schemas.microsoft.com/office/powerpoint/2010/main" val="916427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588001-198F-7D29-5B38-9ED745B1B94D}"/>
              </a:ext>
            </a:extLst>
          </p:cNvPr>
          <p:cNvSpPr>
            <a:spLocks noGrp="1"/>
          </p:cNvSpPr>
          <p:nvPr>
            <p:ph type="title"/>
          </p:nvPr>
        </p:nvSpPr>
        <p:spPr>
          <a:xfrm>
            <a:off x="7464614" y="1783959"/>
            <a:ext cx="4087306" cy="2889114"/>
          </a:xfrm>
        </p:spPr>
        <p:txBody>
          <a:bodyPr vert="horz" lIns="91440" tIns="45720" rIns="91440" bIns="45720" rtlCol="0" anchor="b">
            <a:normAutofit/>
          </a:bodyPr>
          <a:lstStyle/>
          <a:p>
            <a:r>
              <a:rPr lang="en-US" sz="5400"/>
              <a:t>Q&amp;A</a:t>
            </a:r>
          </a:p>
        </p:txBody>
      </p:sp>
      <p:sp>
        <p:nvSpPr>
          <p:cNvPr id="10" name="Freeform: Shape 9">
            <a:extLst>
              <a:ext uri="{FF2B5EF4-FFF2-40B4-BE49-F238E27FC236}">
                <a16:creationId xmlns:a16="http://schemas.microsoft.com/office/drawing/2014/main" id="{E49CC64F-7275-4E33-961B-0C5CDC4398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 y="0"/>
            <a:ext cx="7188051" cy="6858000"/>
          </a:xfrm>
          <a:custGeom>
            <a:avLst/>
            <a:gdLst>
              <a:gd name="connsiteX0" fmla="*/ 7188051 w 7188051"/>
              <a:gd name="connsiteY0" fmla="*/ 6858000 h 6858000"/>
              <a:gd name="connsiteX1" fmla="*/ 108694 w 7188051"/>
              <a:gd name="connsiteY1" fmla="*/ 6858000 h 6858000"/>
              <a:gd name="connsiteX2" fmla="*/ 79127 w 7188051"/>
              <a:gd name="connsiteY2" fmla="*/ 6681235 h 6858000"/>
              <a:gd name="connsiteX3" fmla="*/ 0 w 7188051"/>
              <a:gd name="connsiteY3" fmla="*/ 5565888 h 6858000"/>
              <a:gd name="connsiteX4" fmla="*/ 2190696 w 7188051"/>
              <a:gd name="connsiteY4" fmla="*/ 145339 h 6858000"/>
              <a:gd name="connsiteX5" fmla="*/ 2339431 w 7188051"/>
              <a:gd name="connsiteY5" fmla="*/ 0 h 6858000"/>
              <a:gd name="connsiteX6" fmla="*/ 7188051 w 718805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8051" h="6858000">
                <a:moveTo>
                  <a:pt x="7188051"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7188051"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5" descr="A picture containing text, light, night sky&#10;&#10;Description automatically generated">
            <a:extLst>
              <a:ext uri="{FF2B5EF4-FFF2-40B4-BE49-F238E27FC236}">
                <a16:creationId xmlns:a16="http://schemas.microsoft.com/office/drawing/2014/main" id="{DE465AB4-10F4-9105-98CD-F766818BDC45}"/>
              </a:ext>
            </a:extLst>
          </p:cNvPr>
          <p:cNvPicPr>
            <a:picLocks noGrp="1" noChangeAspect="1"/>
          </p:cNvPicPr>
          <p:nvPr>
            <p:ph idx="1"/>
          </p:nvPr>
        </p:nvPicPr>
        <p:blipFill rotWithShape="1">
          <a:blip r:embed="rId2"/>
          <a:srcRect t="18780" r="1" b="26335"/>
          <a:stretch/>
        </p:blipFill>
        <p:spPr>
          <a:xfrm>
            <a:off x="1" y="10"/>
            <a:ext cx="7028495"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sp>
        <p:nvSpPr>
          <p:cNvPr id="4" name="Slide Number Placeholder 3">
            <a:extLst>
              <a:ext uri="{FF2B5EF4-FFF2-40B4-BE49-F238E27FC236}">
                <a16:creationId xmlns:a16="http://schemas.microsoft.com/office/drawing/2014/main" id="{2E2E0F08-1EFC-D380-09D6-B0536C6DA050}"/>
              </a:ext>
            </a:extLst>
          </p:cNvPr>
          <p:cNvSpPr>
            <a:spLocks noGrp="1"/>
          </p:cNvSpPr>
          <p:nvPr>
            <p:ph type="sldNum" sz="quarter" idx="12"/>
          </p:nvPr>
        </p:nvSpPr>
        <p:spPr>
          <a:xfrm>
            <a:off x="10830752" y="603504"/>
            <a:ext cx="721168" cy="548640"/>
          </a:xfrm>
          <a:prstGeom prst="ellipse">
            <a:avLst/>
          </a:prstGeom>
          <a:solidFill>
            <a:srgbClr val="7F7F7F"/>
          </a:solidFill>
        </p:spPr>
        <p:txBody>
          <a:bodyPr vert="horz" lIns="91440" tIns="45720" rIns="91440" bIns="45720" rtlCol="0" anchor="ctr">
            <a:noAutofit/>
          </a:bodyPr>
          <a:lstStyle/>
          <a:p>
            <a:pPr algn="ctr">
              <a:spcAft>
                <a:spcPts val="600"/>
              </a:spcAft>
              <a:defRPr/>
            </a:pPr>
            <a:fld id="{330EA680-D336-4FF7-8B7A-9848BB0A1C32}" type="slidenum">
              <a:rPr lang="en-US" sz="2400" b="1" dirty="0">
                <a:solidFill>
                  <a:schemeClr val="bg1"/>
                </a:solidFill>
                <a:latin typeface="Times New Roman"/>
                <a:cs typeface="Times New Roman"/>
              </a:rPr>
              <a:pPr algn="ctr">
                <a:spcAft>
                  <a:spcPts val="600"/>
                </a:spcAft>
                <a:defRPr/>
              </a:pPr>
              <a:t>26</a:t>
            </a:fld>
            <a:endParaRPr lang="en-US" sz="2400" b="1">
              <a:solidFill>
                <a:schemeClr val="bg1"/>
              </a:solidFill>
              <a:latin typeface="Times New Roman"/>
              <a:cs typeface="Times New Roman"/>
            </a:endParaRPr>
          </a:p>
        </p:txBody>
      </p:sp>
    </p:spTree>
    <p:extLst>
      <p:ext uri="{BB962C8B-B14F-4D97-AF65-F5344CB8AC3E}">
        <p14:creationId xmlns:p14="http://schemas.microsoft.com/office/powerpoint/2010/main" val="26564720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0277F0-A3A7-32C7-D136-90F165CC64D4}"/>
              </a:ext>
            </a:extLst>
          </p:cNvPr>
          <p:cNvSpPr>
            <a:spLocks noGrp="1"/>
          </p:cNvSpPr>
          <p:nvPr>
            <p:ph type="title"/>
          </p:nvPr>
        </p:nvSpPr>
        <p:spPr/>
        <p:txBody>
          <a:bodyPr/>
          <a:lstStyle/>
          <a:p>
            <a:r>
              <a:rPr lang="en-US">
                <a:latin typeface="Times New Roman"/>
                <a:cs typeface="Calibri Light"/>
              </a:rPr>
              <a:t>References</a:t>
            </a:r>
            <a:endParaRPr lang="en-US">
              <a:latin typeface="Times New Roman"/>
              <a:cs typeface="Times New Roman"/>
            </a:endParaRPr>
          </a:p>
        </p:txBody>
      </p:sp>
      <p:sp>
        <p:nvSpPr>
          <p:cNvPr id="3" name="Content Placeholder 2">
            <a:extLst>
              <a:ext uri="{FF2B5EF4-FFF2-40B4-BE49-F238E27FC236}">
                <a16:creationId xmlns:a16="http://schemas.microsoft.com/office/drawing/2014/main" id="{6DB83995-2242-2717-7E17-50511E0008E4}"/>
              </a:ext>
            </a:extLst>
          </p:cNvPr>
          <p:cNvSpPr>
            <a:spLocks noGrp="1"/>
          </p:cNvSpPr>
          <p:nvPr>
            <p:ph idx="1"/>
          </p:nvPr>
        </p:nvSpPr>
        <p:spPr/>
        <p:txBody>
          <a:bodyPr vert="horz" lIns="91440" tIns="45720" rIns="91440" bIns="45720" rtlCol="0" anchor="t">
            <a:normAutofit fontScale="55000" lnSpcReduction="20000"/>
          </a:bodyPr>
          <a:lstStyle/>
          <a:p>
            <a:r>
              <a:rPr lang="en-US">
                <a:ea typeface="+mn-lt"/>
                <a:cs typeface="+mn-lt"/>
              </a:rPr>
              <a:t>Islam, S., Khan, R. A., Biswas, R., "Automatic measurement of rail line expansion joint gaps," </a:t>
            </a:r>
            <a:r>
              <a:rPr lang="en-US" i="1">
                <a:ea typeface="+mn-lt"/>
                <a:cs typeface="+mn-lt"/>
              </a:rPr>
              <a:t>2014 IEEE International Conference on Vehicular Electronics and Safety</a:t>
            </a:r>
            <a:r>
              <a:rPr lang="en-US">
                <a:ea typeface="+mn-lt"/>
                <a:cs typeface="+mn-lt"/>
              </a:rPr>
              <a:t>, 2014, pp. 34-39, </a:t>
            </a:r>
            <a:r>
              <a:rPr lang="en-US" err="1">
                <a:ea typeface="+mn-lt"/>
                <a:cs typeface="+mn-lt"/>
              </a:rPr>
              <a:t>doi</a:t>
            </a:r>
            <a:r>
              <a:rPr lang="en-US">
                <a:ea typeface="+mn-lt"/>
                <a:cs typeface="+mn-lt"/>
              </a:rPr>
              <a:t>: 10.1109/ICVES.2014.7063720.</a:t>
            </a:r>
            <a:endParaRPr lang="en-US">
              <a:cs typeface="Calibri" panose="020F0502020204030204"/>
            </a:endParaRPr>
          </a:p>
          <a:p>
            <a:r>
              <a:rPr lang="en-US" err="1">
                <a:ea typeface="+mn-lt"/>
                <a:cs typeface="+mn-lt"/>
              </a:rPr>
              <a:t>Shajedul</a:t>
            </a:r>
            <a:r>
              <a:rPr lang="en-US">
                <a:ea typeface="+mn-lt"/>
                <a:cs typeface="+mn-lt"/>
              </a:rPr>
              <a:t> Islam, M. (2012) "Study on factors for train derailments in Bangladesh", </a:t>
            </a:r>
            <a:r>
              <a:rPr lang="en-US" i="1">
                <a:ea typeface="+mn-lt"/>
                <a:cs typeface="+mn-lt"/>
              </a:rPr>
              <a:t>Department of Civil Engineering</a:t>
            </a:r>
            <a:r>
              <a:rPr lang="en-US">
                <a:ea typeface="+mn-lt"/>
                <a:cs typeface="+mn-lt"/>
              </a:rPr>
              <a:t>, p. Available at: </a:t>
            </a:r>
            <a:r>
              <a:rPr lang="en-US">
                <a:ea typeface="+mn-lt"/>
                <a:cs typeface="+mn-lt"/>
                <a:hlinkClick r:id="rId2"/>
              </a:rPr>
              <a:t>http://lib.buet.ac.bd:8080/xmlui/handle/123456789/434</a:t>
            </a:r>
            <a:r>
              <a:rPr lang="en-US">
                <a:ea typeface="+mn-lt"/>
                <a:cs typeface="+mn-lt"/>
              </a:rPr>
              <a:t> (Accessed: 23 September 2022).</a:t>
            </a:r>
            <a:endParaRPr lang="en-US"/>
          </a:p>
          <a:p>
            <a:r>
              <a:rPr lang="en-US">
                <a:ea typeface="+mn-lt"/>
                <a:cs typeface="+mn-lt"/>
              </a:rPr>
              <a:t>(2022) Railway.portal.gov.bd.  Access Link :     “</a:t>
            </a:r>
            <a:r>
              <a:rPr lang="en-US">
                <a:ea typeface="+mn-lt"/>
                <a:cs typeface="+mn-lt"/>
                <a:hlinkClick r:id="rId3"/>
              </a:rPr>
              <a:t>https://railway.portal.gov.bd/sites/default/files/files/railway.portal.gov.bd/page/4ec73cd2_6646_426f_ade5_6c05960865d4/INFORMATION%20BOOK%202019%20(PDF%20Version).pdf</a:t>
            </a:r>
            <a:r>
              <a:rPr lang="en-US">
                <a:ea typeface="+mn-lt"/>
                <a:cs typeface="+mn-lt"/>
              </a:rPr>
              <a:t>”                                  (A.D: 21 September 2022).</a:t>
            </a:r>
            <a:endParaRPr lang="en-US"/>
          </a:p>
          <a:p>
            <a:r>
              <a:rPr lang="en-US">
                <a:ea typeface="+mn-lt"/>
                <a:cs typeface="+mn-lt"/>
              </a:rPr>
              <a:t>Gao, R., Meng, X., Geng, J., Yu, H.S. and Xu, L., 2008, October. Application of real-time precise point positioning and GIS for rail track deformation monitoring of the Qinghai-Tibet Railway. In </a:t>
            </a:r>
            <a:r>
              <a:rPr lang="en-US" i="1">
                <a:ea typeface="+mn-lt"/>
                <a:cs typeface="+mn-lt"/>
              </a:rPr>
              <a:t>2008 11th International IEEE Conference on Intelligent Transportation Systems</a:t>
            </a:r>
            <a:r>
              <a:rPr lang="en-US">
                <a:ea typeface="+mn-lt"/>
                <a:cs typeface="+mn-lt"/>
              </a:rPr>
              <a:t> (pp. 693-698). IEEE.</a:t>
            </a:r>
            <a:endParaRPr lang="en-US"/>
          </a:p>
          <a:p>
            <a:r>
              <a:rPr lang="en-US">
                <a:ea typeface="+mn-lt"/>
                <a:cs typeface="+mn-lt"/>
              </a:rPr>
              <a:t>Tsunashima, H., Kojima, T., Marumo, Y., Matsumoto, A. and </a:t>
            </a:r>
            <a:r>
              <a:rPr lang="en-US" err="1">
                <a:ea typeface="+mn-lt"/>
                <a:cs typeface="+mn-lt"/>
              </a:rPr>
              <a:t>Mizuma</a:t>
            </a:r>
            <a:r>
              <a:rPr lang="en-US">
                <a:ea typeface="+mn-lt"/>
                <a:cs typeface="+mn-lt"/>
              </a:rPr>
              <a:t>, T., 2008, June. Condition monitoring of railway track and driver using in-service vehicle. In </a:t>
            </a:r>
            <a:r>
              <a:rPr lang="en-US" i="1">
                <a:ea typeface="+mn-lt"/>
                <a:cs typeface="+mn-lt"/>
              </a:rPr>
              <a:t>2008 4th IET International Conference on Railway Condition Monitoring</a:t>
            </a:r>
            <a:r>
              <a:rPr lang="en-US">
                <a:ea typeface="+mn-lt"/>
                <a:cs typeface="+mn-lt"/>
              </a:rPr>
              <a:t> (pp. 1-6). IET. </a:t>
            </a:r>
            <a:endParaRPr lang="en-US"/>
          </a:p>
          <a:p>
            <a:r>
              <a:rPr lang="en-US" err="1">
                <a:ea typeface="+mn-lt"/>
                <a:cs typeface="+mn-lt"/>
              </a:rPr>
              <a:t>Kaewunruen</a:t>
            </a:r>
            <a:r>
              <a:rPr lang="en-US">
                <a:ea typeface="+mn-lt"/>
                <a:cs typeface="+mn-lt"/>
              </a:rPr>
              <a:t>, S., 2018. Monitoring of rail corrugation growth on sharp curves for track maintenance prioritization. </a:t>
            </a:r>
            <a:r>
              <a:rPr lang="en-US" i="1">
                <a:ea typeface="+mn-lt"/>
                <a:cs typeface="+mn-lt"/>
              </a:rPr>
              <a:t>Int. J. </a:t>
            </a:r>
            <a:r>
              <a:rPr lang="en-US" i="1" err="1">
                <a:ea typeface="+mn-lt"/>
                <a:cs typeface="+mn-lt"/>
              </a:rPr>
              <a:t>Acoust</a:t>
            </a:r>
            <a:r>
              <a:rPr lang="en-US" i="1">
                <a:ea typeface="+mn-lt"/>
                <a:cs typeface="+mn-lt"/>
              </a:rPr>
              <a:t>. </a:t>
            </a:r>
            <a:r>
              <a:rPr lang="en-US" i="1" err="1">
                <a:ea typeface="+mn-lt"/>
                <a:cs typeface="+mn-lt"/>
              </a:rPr>
              <a:t>Vib</a:t>
            </a:r>
            <a:r>
              <a:rPr lang="en-US">
                <a:ea typeface="+mn-lt"/>
                <a:cs typeface="+mn-lt"/>
              </a:rPr>
              <a:t>, </a:t>
            </a:r>
            <a:r>
              <a:rPr lang="en-US" i="1">
                <a:ea typeface="+mn-lt"/>
                <a:cs typeface="+mn-lt"/>
              </a:rPr>
              <a:t>23</a:t>
            </a:r>
            <a:r>
              <a:rPr lang="en-US">
                <a:ea typeface="+mn-lt"/>
                <a:cs typeface="+mn-lt"/>
              </a:rPr>
              <a:t>(1), pp.35-43. </a:t>
            </a:r>
            <a:endParaRPr lang="en-US"/>
          </a:p>
          <a:p>
            <a:r>
              <a:rPr lang="en-US">
                <a:ea typeface="+mn-lt"/>
                <a:cs typeface="+mn-lt"/>
              </a:rPr>
              <a:t>Nayan, M.M.R., Al Sufi, S., Abedin, A.K., Ahamed, R. and Hossain, M.F., 2020, December. An IoT Based Real-time Railway Fishplate Monitoring System for Early Warning. In </a:t>
            </a:r>
            <a:r>
              <a:rPr lang="en-US" i="1">
                <a:ea typeface="+mn-lt"/>
                <a:cs typeface="+mn-lt"/>
              </a:rPr>
              <a:t>2020 11th International Conference on Electrical and Computer Engineering (ICECE)</a:t>
            </a:r>
            <a:r>
              <a:rPr lang="en-US">
                <a:ea typeface="+mn-lt"/>
                <a:cs typeface="+mn-lt"/>
              </a:rPr>
              <a:t> (pp. 310-313). IEEE. </a:t>
            </a:r>
            <a:endParaRPr lang="en-US"/>
          </a:p>
          <a:p>
            <a:r>
              <a:rPr lang="en-US">
                <a:ea typeface="+mn-lt"/>
                <a:cs typeface="+mn-lt"/>
              </a:rPr>
              <a:t> Sabato, A. and </a:t>
            </a:r>
            <a:r>
              <a:rPr lang="en-US" err="1">
                <a:ea typeface="+mn-lt"/>
                <a:cs typeface="+mn-lt"/>
              </a:rPr>
              <a:t>Niezrecki</a:t>
            </a:r>
            <a:r>
              <a:rPr lang="en-US">
                <a:ea typeface="+mn-lt"/>
                <a:cs typeface="+mn-lt"/>
              </a:rPr>
              <a:t>, C., 2017. Feasibility of digital image correlation for railroad tie inspection and ballast support assessment. </a:t>
            </a:r>
            <a:r>
              <a:rPr lang="en-US" i="1">
                <a:ea typeface="+mn-lt"/>
                <a:cs typeface="+mn-lt"/>
              </a:rPr>
              <a:t>Measurement</a:t>
            </a:r>
            <a:r>
              <a:rPr lang="en-US">
                <a:ea typeface="+mn-lt"/>
                <a:cs typeface="+mn-lt"/>
              </a:rPr>
              <a:t>, </a:t>
            </a:r>
            <a:r>
              <a:rPr lang="en-US" i="1">
                <a:ea typeface="+mn-lt"/>
                <a:cs typeface="+mn-lt"/>
              </a:rPr>
              <a:t>103</a:t>
            </a:r>
            <a:r>
              <a:rPr lang="en-US">
                <a:ea typeface="+mn-lt"/>
                <a:cs typeface="+mn-lt"/>
              </a:rPr>
              <a:t>, pp.93-105.</a:t>
            </a:r>
            <a:endParaRPr lang="en-US"/>
          </a:p>
        </p:txBody>
      </p:sp>
      <p:sp>
        <p:nvSpPr>
          <p:cNvPr id="4" name="Slide Number Placeholder 3">
            <a:extLst>
              <a:ext uri="{FF2B5EF4-FFF2-40B4-BE49-F238E27FC236}">
                <a16:creationId xmlns:a16="http://schemas.microsoft.com/office/drawing/2014/main" id="{9DA92F8D-7E34-234A-CA7F-13079A44A62C}"/>
              </a:ext>
            </a:extLst>
          </p:cNvPr>
          <p:cNvSpPr>
            <a:spLocks noGrp="1"/>
          </p:cNvSpPr>
          <p:nvPr>
            <p:ph type="sldNum" sz="quarter" idx="12"/>
          </p:nvPr>
        </p:nvSpPr>
        <p:spPr/>
        <p:txBody>
          <a:bodyPr/>
          <a:lstStyle/>
          <a:p>
            <a:fld id="{330EA680-D336-4FF7-8B7A-9848BB0A1C32}" type="slidenum">
              <a:rPr lang="en-US" sz="2400" b="1" dirty="0" smtClean="0">
                <a:solidFill>
                  <a:schemeClr val="tx1"/>
                </a:solidFill>
                <a:latin typeface="Times New Roman"/>
                <a:cs typeface="Times New Roman"/>
              </a:rPr>
              <a:t>27</a:t>
            </a:fld>
            <a:endParaRPr lang="en-US" sz="2400" b="1">
              <a:solidFill>
                <a:schemeClr val="tx1"/>
              </a:solidFill>
              <a:latin typeface="Times New Roman"/>
              <a:cs typeface="Times New Roman"/>
            </a:endParaRPr>
          </a:p>
        </p:txBody>
      </p:sp>
    </p:spTree>
    <p:extLst>
      <p:ext uri="{BB962C8B-B14F-4D97-AF65-F5344CB8AC3E}">
        <p14:creationId xmlns:p14="http://schemas.microsoft.com/office/powerpoint/2010/main" val="3814034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B541510-7ABB-F9FB-24D2-55EFE09623DD}"/>
              </a:ext>
            </a:extLst>
          </p:cNvPr>
          <p:cNvSpPr>
            <a:spLocks noGrp="1"/>
          </p:cNvSpPr>
          <p:nvPr>
            <p:ph type="sldNum" sz="quarter" idx="12"/>
          </p:nvPr>
        </p:nvSpPr>
        <p:spPr/>
        <p:txBody>
          <a:bodyPr/>
          <a:lstStyle/>
          <a:p>
            <a:fld id="{330EA680-D336-4FF7-8B7A-9848BB0A1C32}" type="slidenum">
              <a:rPr lang="en-US" sz="2400" b="1" dirty="0" smtClean="0">
                <a:solidFill>
                  <a:schemeClr val="tx1"/>
                </a:solidFill>
                <a:latin typeface="Times New Roman"/>
                <a:cs typeface="Times New Roman"/>
              </a:rPr>
              <a:t>3</a:t>
            </a:fld>
            <a:endParaRPr lang="en-US" sz="2400" b="1">
              <a:solidFill>
                <a:schemeClr val="tx1"/>
              </a:solidFill>
              <a:latin typeface="Times New Roman"/>
              <a:cs typeface="Times New Roman"/>
            </a:endParaRPr>
          </a:p>
        </p:txBody>
      </p:sp>
      <p:sp>
        <p:nvSpPr>
          <p:cNvPr id="3" name="TextBox 2">
            <a:extLst>
              <a:ext uri="{FF2B5EF4-FFF2-40B4-BE49-F238E27FC236}">
                <a16:creationId xmlns:a16="http://schemas.microsoft.com/office/drawing/2014/main" id="{B388BD8D-361B-F6D4-FC5E-22E83439ADFD}"/>
              </a:ext>
            </a:extLst>
          </p:cNvPr>
          <p:cNvSpPr txBox="1"/>
          <p:nvPr/>
        </p:nvSpPr>
        <p:spPr>
          <a:xfrm>
            <a:off x="3489960" y="868680"/>
            <a:ext cx="5013960" cy="7315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5" name="TextBox 4">
            <a:extLst>
              <a:ext uri="{FF2B5EF4-FFF2-40B4-BE49-F238E27FC236}">
                <a16:creationId xmlns:a16="http://schemas.microsoft.com/office/drawing/2014/main" id="{FEA6DDE7-1577-C395-DA04-9B5169A464A2}"/>
              </a:ext>
            </a:extLst>
          </p:cNvPr>
          <p:cNvSpPr txBox="1"/>
          <p:nvPr/>
        </p:nvSpPr>
        <p:spPr>
          <a:xfrm>
            <a:off x="3537404" y="728932"/>
            <a:ext cx="50292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600" b="1">
                <a:solidFill>
                  <a:schemeClr val="accent5"/>
                </a:solidFill>
                <a:latin typeface="Times New Roman"/>
                <a:cs typeface="Times New Roman"/>
              </a:rPr>
              <a:t>Meet the Team</a:t>
            </a:r>
            <a:endParaRPr lang="en-US" sz="3600" b="1">
              <a:solidFill>
                <a:schemeClr val="accent5"/>
              </a:solidFill>
            </a:endParaRPr>
          </a:p>
        </p:txBody>
      </p:sp>
      <p:graphicFrame>
        <p:nvGraphicFramePr>
          <p:cNvPr id="6" name="Table 6">
            <a:extLst>
              <a:ext uri="{FF2B5EF4-FFF2-40B4-BE49-F238E27FC236}">
                <a16:creationId xmlns:a16="http://schemas.microsoft.com/office/drawing/2014/main" id="{36811895-4E65-87B3-05DD-8F9B57A9757E}"/>
              </a:ext>
            </a:extLst>
          </p:cNvPr>
          <p:cNvGraphicFramePr>
            <a:graphicFrameLocks noGrp="1"/>
          </p:cNvGraphicFramePr>
          <p:nvPr>
            <p:extLst>
              <p:ext uri="{D42A27DB-BD31-4B8C-83A1-F6EECF244321}">
                <p14:modId xmlns:p14="http://schemas.microsoft.com/office/powerpoint/2010/main" val="3108531734"/>
              </p:ext>
            </p:extLst>
          </p:nvPr>
        </p:nvGraphicFramePr>
        <p:xfrm>
          <a:off x="1797169" y="2329132"/>
          <a:ext cx="8168639" cy="2514600"/>
        </p:xfrm>
        <a:graphic>
          <a:graphicData uri="http://schemas.openxmlformats.org/drawingml/2006/table">
            <a:tbl>
              <a:tblPr firstRow="1" bandRow="1">
                <a:tableStyleId>{5C22544A-7EE6-4342-B048-85BDC9FD1C3A}</a:tableStyleId>
              </a:tblPr>
              <a:tblGrid>
                <a:gridCol w="4160520">
                  <a:extLst>
                    <a:ext uri="{9D8B030D-6E8A-4147-A177-3AD203B41FA5}">
                      <a16:colId xmlns:a16="http://schemas.microsoft.com/office/drawing/2014/main" val="522642055"/>
                    </a:ext>
                  </a:extLst>
                </a:gridCol>
                <a:gridCol w="4008119">
                  <a:extLst>
                    <a:ext uri="{9D8B030D-6E8A-4147-A177-3AD203B41FA5}">
                      <a16:colId xmlns:a16="http://schemas.microsoft.com/office/drawing/2014/main" val="3106530156"/>
                    </a:ext>
                  </a:extLst>
                </a:gridCol>
              </a:tblGrid>
              <a:tr h="685800">
                <a:tc>
                  <a:txBody>
                    <a:bodyPr/>
                    <a:lstStyle/>
                    <a:p>
                      <a:pPr algn="ctr"/>
                      <a:r>
                        <a:rPr lang="en-US" sz="2400" b="0">
                          <a:latin typeface="Times New Roman"/>
                        </a:rPr>
                        <a:t>Student Name</a:t>
                      </a:r>
                    </a:p>
                  </a:txBody>
                  <a:tcPr/>
                </a:tc>
                <a:tc>
                  <a:txBody>
                    <a:bodyPr/>
                    <a:lstStyle/>
                    <a:p>
                      <a:pPr algn="ctr"/>
                      <a:r>
                        <a:rPr lang="en-US" sz="2400" b="0">
                          <a:latin typeface="Times New Roman"/>
                        </a:rPr>
                        <a:t>Roll Number</a:t>
                      </a:r>
                    </a:p>
                  </a:txBody>
                  <a:tcPr/>
                </a:tc>
                <a:extLst>
                  <a:ext uri="{0D108BD9-81ED-4DB2-BD59-A6C34878D82A}">
                    <a16:rowId xmlns:a16="http://schemas.microsoft.com/office/drawing/2014/main" val="4049230681"/>
                  </a:ext>
                </a:extLst>
              </a:tr>
              <a:tr h="370840">
                <a:tc>
                  <a:txBody>
                    <a:bodyPr/>
                    <a:lstStyle/>
                    <a:p>
                      <a:pPr lvl="0" algn="ctr">
                        <a:buNone/>
                      </a:pPr>
                      <a:r>
                        <a:rPr lang="en-US" sz="2400" b="0" i="0" u="none" strike="noStrike" noProof="0">
                          <a:latin typeface="Times New Roman"/>
                        </a:rPr>
                        <a:t>Nowshin Sayara</a:t>
                      </a:r>
                      <a:endParaRPr lang="en-US" sz="2400" b="0">
                        <a:latin typeface="Times New Roman"/>
                      </a:endParaRPr>
                    </a:p>
                  </a:txBody>
                  <a:tcPr/>
                </a:tc>
                <a:tc>
                  <a:txBody>
                    <a:bodyPr/>
                    <a:lstStyle/>
                    <a:p>
                      <a:pPr lvl="0" algn="ctr">
                        <a:buNone/>
                      </a:pPr>
                      <a:r>
                        <a:rPr lang="en-US" sz="2400" b="0" i="0" u="none" strike="noStrike" noProof="0">
                          <a:latin typeface="Times New Roman"/>
                        </a:rPr>
                        <a:t>2252421004</a:t>
                      </a:r>
                      <a:endParaRPr lang="en-US" sz="2400" b="0">
                        <a:latin typeface="Times New Roman"/>
                      </a:endParaRPr>
                    </a:p>
                  </a:txBody>
                  <a:tcPr/>
                </a:tc>
                <a:extLst>
                  <a:ext uri="{0D108BD9-81ED-4DB2-BD59-A6C34878D82A}">
                    <a16:rowId xmlns:a16="http://schemas.microsoft.com/office/drawing/2014/main" val="2375050745"/>
                  </a:ext>
                </a:extLst>
              </a:tr>
              <a:tr h="370840">
                <a:tc>
                  <a:txBody>
                    <a:bodyPr/>
                    <a:lstStyle/>
                    <a:p>
                      <a:pPr lvl="0" algn="ctr">
                        <a:buNone/>
                      </a:pPr>
                      <a:r>
                        <a:rPr lang="en-US" sz="2400" b="0" i="0" u="none" strike="noStrike" noProof="0">
                          <a:latin typeface="Times New Roman"/>
                        </a:rPr>
                        <a:t>Latifa Nishat Nishi</a:t>
                      </a:r>
                      <a:endParaRPr lang="en-US" sz="2400" b="0">
                        <a:latin typeface="Times New Roman"/>
                      </a:endParaRPr>
                    </a:p>
                  </a:txBody>
                  <a:tcPr/>
                </a:tc>
                <a:tc>
                  <a:txBody>
                    <a:bodyPr/>
                    <a:lstStyle/>
                    <a:p>
                      <a:pPr lvl="0" algn="ctr">
                        <a:buNone/>
                      </a:pPr>
                      <a:r>
                        <a:rPr lang="en-US" sz="2400" b="0" i="0" u="none" strike="noStrike" noProof="0">
                          <a:latin typeface="Times New Roman"/>
                        </a:rPr>
                        <a:t>2252421062</a:t>
                      </a:r>
                      <a:endParaRPr lang="en-US" sz="2400" b="0">
                        <a:latin typeface="Times New Roman"/>
                      </a:endParaRPr>
                    </a:p>
                  </a:txBody>
                  <a:tcPr/>
                </a:tc>
                <a:extLst>
                  <a:ext uri="{0D108BD9-81ED-4DB2-BD59-A6C34878D82A}">
                    <a16:rowId xmlns:a16="http://schemas.microsoft.com/office/drawing/2014/main" val="1650316327"/>
                  </a:ext>
                </a:extLst>
              </a:tr>
              <a:tr h="370840">
                <a:tc>
                  <a:txBody>
                    <a:bodyPr/>
                    <a:lstStyle/>
                    <a:p>
                      <a:pPr lvl="0" algn="ctr">
                        <a:buNone/>
                      </a:pPr>
                      <a:r>
                        <a:rPr lang="en-US" sz="2400" b="0" i="0" u="none" strike="noStrike" noProof="0">
                          <a:latin typeface="Times New Roman"/>
                        </a:rPr>
                        <a:t>Maishan Nadis</a:t>
                      </a:r>
                      <a:endParaRPr lang="en-US" sz="2400" b="0">
                        <a:latin typeface="Times New Roman"/>
                      </a:endParaRPr>
                    </a:p>
                  </a:txBody>
                  <a:tcPr/>
                </a:tc>
                <a:tc>
                  <a:txBody>
                    <a:bodyPr/>
                    <a:lstStyle/>
                    <a:p>
                      <a:pPr lvl="0" algn="ctr">
                        <a:buNone/>
                      </a:pPr>
                      <a:r>
                        <a:rPr lang="en-US" sz="2400" b="0" i="0" u="none" strike="noStrike" noProof="0">
                          <a:latin typeface="Times New Roman"/>
                        </a:rPr>
                        <a:t>2252421118</a:t>
                      </a:r>
                      <a:endParaRPr lang="en-US" sz="2400" b="0">
                        <a:latin typeface="Times New Roman"/>
                      </a:endParaRPr>
                    </a:p>
                  </a:txBody>
                  <a:tcPr/>
                </a:tc>
                <a:extLst>
                  <a:ext uri="{0D108BD9-81ED-4DB2-BD59-A6C34878D82A}">
                    <a16:rowId xmlns:a16="http://schemas.microsoft.com/office/drawing/2014/main" val="3327607507"/>
                  </a:ext>
                </a:extLst>
              </a:tr>
              <a:tr h="370840">
                <a:tc>
                  <a:txBody>
                    <a:bodyPr/>
                    <a:lstStyle/>
                    <a:p>
                      <a:pPr lvl="0" algn="ctr">
                        <a:buNone/>
                      </a:pPr>
                      <a:r>
                        <a:rPr lang="en-US" sz="2400" b="0" i="0" u="none" strike="noStrike" noProof="0">
                          <a:latin typeface="Times New Roman"/>
                        </a:rPr>
                        <a:t>Farhan Ishraq</a:t>
                      </a:r>
                      <a:endParaRPr lang="en-US" sz="2400" b="0">
                        <a:latin typeface="Times New Roman"/>
                      </a:endParaRPr>
                    </a:p>
                  </a:txBody>
                  <a:tcPr/>
                </a:tc>
                <a:tc>
                  <a:txBody>
                    <a:bodyPr/>
                    <a:lstStyle/>
                    <a:p>
                      <a:pPr lvl="0" algn="ctr">
                        <a:buNone/>
                      </a:pPr>
                      <a:r>
                        <a:rPr lang="en-US" sz="2400" b="0" i="0" u="none" strike="noStrike" noProof="0">
                          <a:latin typeface="Times New Roman"/>
                        </a:rPr>
                        <a:t>2252421120</a:t>
                      </a:r>
                      <a:endParaRPr lang="en-US" sz="2400" b="0">
                        <a:latin typeface="Times New Roman"/>
                      </a:endParaRPr>
                    </a:p>
                  </a:txBody>
                  <a:tcPr/>
                </a:tc>
                <a:extLst>
                  <a:ext uri="{0D108BD9-81ED-4DB2-BD59-A6C34878D82A}">
                    <a16:rowId xmlns:a16="http://schemas.microsoft.com/office/drawing/2014/main" val="99813317"/>
                  </a:ext>
                </a:extLst>
              </a:tr>
            </a:tbl>
          </a:graphicData>
        </a:graphic>
      </p:graphicFrame>
    </p:spTree>
    <p:extLst>
      <p:ext uri="{BB962C8B-B14F-4D97-AF65-F5344CB8AC3E}">
        <p14:creationId xmlns:p14="http://schemas.microsoft.com/office/powerpoint/2010/main" val="2489275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heckerboard(across)">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2B15EF2-EC5A-541B-A06C-0B3ACAA710E5}"/>
              </a:ext>
            </a:extLst>
          </p:cNvPr>
          <p:cNvSpPr/>
          <p:nvPr/>
        </p:nvSpPr>
        <p:spPr>
          <a:xfrm>
            <a:off x="276045" y="2267311"/>
            <a:ext cx="1797168" cy="3493696"/>
          </a:xfrm>
          <a:prstGeom prst="rect">
            <a:avLst/>
          </a:prstGeom>
          <a:solidFill>
            <a:schemeClr val="bg1"/>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C6CA7FAD-D6AC-757F-3397-F3503F506D83}"/>
              </a:ext>
            </a:extLst>
          </p:cNvPr>
          <p:cNvSpPr/>
          <p:nvPr/>
        </p:nvSpPr>
        <p:spPr>
          <a:xfrm>
            <a:off x="10052650" y="2267311"/>
            <a:ext cx="1797168" cy="3493696"/>
          </a:xfrm>
          <a:prstGeom prst="rect">
            <a:avLst/>
          </a:prstGeom>
          <a:solidFill>
            <a:schemeClr val="bg1"/>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22C1DB5B-3450-895D-69D6-22F748CC4D01}"/>
              </a:ext>
            </a:extLst>
          </p:cNvPr>
          <p:cNvSpPr/>
          <p:nvPr/>
        </p:nvSpPr>
        <p:spPr>
          <a:xfrm>
            <a:off x="7982309" y="2267309"/>
            <a:ext cx="1883432" cy="3493696"/>
          </a:xfrm>
          <a:prstGeom prst="rect">
            <a:avLst/>
          </a:prstGeom>
          <a:solidFill>
            <a:schemeClr val="bg1"/>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CB96B3F2-8B33-1264-4B7E-63322AE44990}"/>
              </a:ext>
            </a:extLst>
          </p:cNvPr>
          <p:cNvSpPr/>
          <p:nvPr/>
        </p:nvSpPr>
        <p:spPr>
          <a:xfrm>
            <a:off x="6098875" y="2281687"/>
            <a:ext cx="1725282" cy="3479319"/>
          </a:xfrm>
          <a:prstGeom prst="rect">
            <a:avLst/>
          </a:prstGeom>
          <a:solidFill>
            <a:schemeClr val="bg1"/>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F027CD63-BD26-CF45-AEEF-E4434EFBC3E7}"/>
              </a:ext>
            </a:extLst>
          </p:cNvPr>
          <p:cNvSpPr/>
          <p:nvPr/>
        </p:nvSpPr>
        <p:spPr>
          <a:xfrm>
            <a:off x="4186687" y="2267310"/>
            <a:ext cx="1797168" cy="3493696"/>
          </a:xfrm>
          <a:prstGeom prst="rect">
            <a:avLst/>
          </a:prstGeom>
          <a:solidFill>
            <a:schemeClr val="bg1"/>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73E9364B-7255-FEE7-66B2-C6307D046C8D}"/>
              </a:ext>
            </a:extLst>
          </p:cNvPr>
          <p:cNvSpPr txBox="1"/>
          <p:nvPr/>
        </p:nvSpPr>
        <p:spPr>
          <a:xfrm>
            <a:off x="282083" y="3862909"/>
            <a:ext cx="1808384" cy="461665"/>
          </a:xfrm>
          <a:prstGeom prst="rect">
            <a:avLst/>
          </a:prstGeom>
          <a:solidFill>
            <a:schemeClr val="accent1">
              <a:lumMod val="40000"/>
              <a:lumOff val="60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a:latin typeface="Times New Roman"/>
                <a:cs typeface="Times New Roman"/>
              </a:rPr>
              <a:t>Introduction</a:t>
            </a:r>
            <a:endParaRPr lang="en-US"/>
          </a:p>
        </p:txBody>
      </p:sp>
      <p:sp>
        <p:nvSpPr>
          <p:cNvPr id="10" name="Rectangle 9">
            <a:extLst>
              <a:ext uri="{FF2B5EF4-FFF2-40B4-BE49-F238E27FC236}">
                <a16:creationId xmlns:a16="http://schemas.microsoft.com/office/drawing/2014/main" id="{E523FC41-3A08-DF74-9F0F-08E1EB20F564}"/>
              </a:ext>
            </a:extLst>
          </p:cNvPr>
          <p:cNvSpPr/>
          <p:nvPr/>
        </p:nvSpPr>
        <p:spPr>
          <a:xfrm>
            <a:off x="2260121" y="2267311"/>
            <a:ext cx="1782791" cy="3493696"/>
          </a:xfrm>
          <a:prstGeom prst="rect">
            <a:avLst/>
          </a:prstGeom>
          <a:solidFill>
            <a:schemeClr val="bg1"/>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D51EE1F8-C489-23F4-C015-F5D139BD7658}"/>
              </a:ext>
            </a:extLst>
          </p:cNvPr>
          <p:cNvSpPr txBox="1"/>
          <p:nvPr/>
        </p:nvSpPr>
        <p:spPr>
          <a:xfrm>
            <a:off x="2266158" y="3762267"/>
            <a:ext cx="1794007" cy="830997"/>
          </a:xfrm>
          <a:prstGeom prst="rect">
            <a:avLst/>
          </a:prstGeom>
          <a:solidFill>
            <a:schemeClr val="accent1">
              <a:lumMod val="40000"/>
              <a:lumOff val="60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a:latin typeface="Times New Roman"/>
                <a:cs typeface="Times New Roman"/>
              </a:rPr>
              <a:t>Background</a:t>
            </a:r>
            <a:endParaRPr lang="en-US">
              <a:latin typeface="Calibri" panose="020F0502020204030204"/>
              <a:cs typeface="Calibri" panose="020F0502020204030204"/>
            </a:endParaRPr>
          </a:p>
          <a:p>
            <a:pPr algn="ctr"/>
            <a:r>
              <a:rPr lang="en-US" sz="2400">
                <a:latin typeface="Times New Roman"/>
                <a:cs typeface="Times New Roman"/>
              </a:rPr>
              <a:t>Study</a:t>
            </a:r>
          </a:p>
        </p:txBody>
      </p:sp>
      <p:sp>
        <p:nvSpPr>
          <p:cNvPr id="13" name="TextBox 12">
            <a:extLst>
              <a:ext uri="{FF2B5EF4-FFF2-40B4-BE49-F238E27FC236}">
                <a16:creationId xmlns:a16="http://schemas.microsoft.com/office/drawing/2014/main" id="{A8F60D8A-6C04-8A33-C7A4-0D108FF1C609}"/>
              </a:ext>
            </a:extLst>
          </p:cNvPr>
          <p:cNvSpPr txBox="1"/>
          <p:nvPr/>
        </p:nvSpPr>
        <p:spPr>
          <a:xfrm>
            <a:off x="4192724" y="3762267"/>
            <a:ext cx="1808384" cy="830997"/>
          </a:xfrm>
          <a:prstGeom prst="rect">
            <a:avLst/>
          </a:prstGeom>
          <a:solidFill>
            <a:schemeClr val="accent1">
              <a:lumMod val="40000"/>
              <a:lumOff val="60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a:latin typeface="Times New Roman"/>
                <a:cs typeface="Times New Roman"/>
              </a:rPr>
              <a:t>Research</a:t>
            </a:r>
            <a:endParaRPr lang="en-US"/>
          </a:p>
          <a:p>
            <a:pPr algn="ctr"/>
            <a:r>
              <a:rPr lang="en-US" sz="2400">
                <a:latin typeface="Times New Roman"/>
                <a:cs typeface="Times New Roman"/>
              </a:rPr>
              <a:t>Gap</a:t>
            </a:r>
          </a:p>
        </p:txBody>
      </p:sp>
      <p:sp>
        <p:nvSpPr>
          <p:cNvPr id="14" name="TextBox 13">
            <a:extLst>
              <a:ext uri="{FF2B5EF4-FFF2-40B4-BE49-F238E27FC236}">
                <a16:creationId xmlns:a16="http://schemas.microsoft.com/office/drawing/2014/main" id="{47437514-021B-06AB-ECBA-1015C9D2399A}"/>
              </a:ext>
            </a:extLst>
          </p:cNvPr>
          <p:cNvSpPr txBox="1"/>
          <p:nvPr/>
        </p:nvSpPr>
        <p:spPr>
          <a:xfrm>
            <a:off x="6104913" y="3860309"/>
            <a:ext cx="1736498" cy="461665"/>
          </a:xfrm>
          <a:prstGeom prst="rect">
            <a:avLst/>
          </a:prstGeom>
          <a:solidFill>
            <a:schemeClr val="accent1">
              <a:lumMod val="40000"/>
              <a:lumOff val="60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a:latin typeface="Times New Roman"/>
                <a:cs typeface="Times New Roman"/>
              </a:rPr>
              <a:t>Objective</a:t>
            </a:r>
            <a:endParaRPr lang="en-US"/>
          </a:p>
        </p:txBody>
      </p:sp>
      <p:sp>
        <p:nvSpPr>
          <p:cNvPr id="15" name="TextBox 14">
            <a:extLst>
              <a:ext uri="{FF2B5EF4-FFF2-40B4-BE49-F238E27FC236}">
                <a16:creationId xmlns:a16="http://schemas.microsoft.com/office/drawing/2014/main" id="{1627F5F3-E056-75D6-C81B-EB1AF534AAD4}"/>
              </a:ext>
            </a:extLst>
          </p:cNvPr>
          <p:cNvSpPr txBox="1"/>
          <p:nvPr/>
        </p:nvSpPr>
        <p:spPr>
          <a:xfrm>
            <a:off x="7988347" y="3877286"/>
            <a:ext cx="1894648" cy="461665"/>
          </a:xfrm>
          <a:prstGeom prst="rect">
            <a:avLst/>
          </a:prstGeom>
          <a:solidFill>
            <a:schemeClr val="accent1">
              <a:lumMod val="40000"/>
              <a:lumOff val="60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a:latin typeface="Times New Roman"/>
                <a:cs typeface="Calibri"/>
              </a:rPr>
              <a:t>Methodology</a:t>
            </a:r>
            <a:endParaRPr lang="en-US"/>
          </a:p>
        </p:txBody>
      </p:sp>
      <p:sp>
        <p:nvSpPr>
          <p:cNvPr id="16" name="TextBox 15">
            <a:extLst>
              <a:ext uri="{FF2B5EF4-FFF2-40B4-BE49-F238E27FC236}">
                <a16:creationId xmlns:a16="http://schemas.microsoft.com/office/drawing/2014/main" id="{DB9423D5-B068-0B85-BF12-C231CCDDF459}"/>
              </a:ext>
            </a:extLst>
          </p:cNvPr>
          <p:cNvSpPr txBox="1"/>
          <p:nvPr/>
        </p:nvSpPr>
        <p:spPr>
          <a:xfrm>
            <a:off x="10058687" y="3862908"/>
            <a:ext cx="1808384" cy="461665"/>
          </a:xfrm>
          <a:prstGeom prst="rect">
            <a:avLst/>
          </a:prstGeom>
          <a:solidFill>
            <a:schemeClr val="accent1">
              <a:lumMod val="40000"/>
              <a:lumOff val="60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a:latin typeface="Times New Roman"/>
                <a:cs typeface="Calibri"/>
              </a:rPr>
              <a:t>Conclusion</a:t>
            </a:r>
          </a:p>
        </p:txBody>
      </p:sp>
      <p:sp>
        <p:nvSpPr>
          <p:cNvPr id="17" name="TextBox 16">
            <a:extLst>
              <a:ext uri="{FF2B5EF4-FFF2-40B4-BE49-F238E27FC236}">
                <a16:creationId xmlns:a16="http://schemas.microsoft.com/office/drawing/2014/main" id="{1319633E-5EBE-0BD7-0D75-4F4E2A3AE1E8}"/>
              </a:ext>
            </a:extLst>
          </p:cNvPr>
          <p:cNvSpPr txBox="1"/>
          <p:nvPr/>
        </p:nvSpPr>
        <p:spPr>
          <a:xfrm>
            <a:off x="3663637" y="643818"/>
            <a:ext cx="608076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b="1">
                <a:solidFill>
                  <a:schemeClr val="accent5"/>
                </a:solidFill>
                <a:latin typeface="Times New Roman"/>
                <a:cs typeface="Times New Roman"/>
              </a:rPr>
              <a:t>Outline of the Presentation</a:t>
            </a:r>
          </a:p>
        </p:txBody>
      </p:sp>
      <p:pic>
        <p:nvPicPr>
          <p:cNvPr id="18" name="Picture 18" descr="Icon&#10;&#10;Description automatically generated">
            <a:extLst>
              <a:ext uri="{FF2B5EF4-FFF2-40B4-BE49-F238E27FC236}">
                <a16:creationId xmlns:a16="http://schemas.microsoft.com/office/drawing/2014/main" id="{E389C2A6-E9DF-EB53-139D-A7D2B694587F}"/>
              </a:ext>
            </a:extLst>
          </p:cNvPr>
          <p:cNvPicPr>
            <a:picLocks noChangeAspect="1"/>
          </p:cNvPicPr>
          <p:nvPr/>
        </p:nvPicPr>
        <p:blipFill>
          <a:blip r:embed="rId2"/>
          <a:stretch>
            <a:fillRect/>
          </a:stretch>
        </p:blipFill>
        <p:spPr>
          <a:xfrm>
            <a:off x="669984" y="1846947"/>
            <a:ext cx="1032295" cy="748712"/>
          </a:xfrm>
          <a:prstGeom prst="ellipse">
            <a:avLst/>
          </a:prstGeom>
          <a:ln w="63500" cap="rnd">
            <a:solidFill>
              <a:schemeClr val="accent1">
                <a:lumMod val="40000"/>
                <a:lumOff val="60000"/>
              </a:schemeClr>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9" name="Picture 19" descr="Icon&#10;&#10;Description automatically generated">
            <a:extLst>
              <a:ext uri="{FF2B5EF4-FFF2-40B4-BE49-F238E27FC236}">
                <a16:creationId xmlns:a16="http://schemas.microsoft.com/office/drawing/2014/main" id="{1E60C0FF-1D45-1595-1787-394D3E30D13F}"/>
              </a:ext>
            </a:extLst>
          </p:cNvPr>
          <p:cNvPicPr>
            <a:picLocks noChangeAspect="1"/>
          </p:cNvPicPr>
          <p:nvPr/>
        </p:nvPicPr>
        <p:blipFill>
          <a:blip r:embed="rId3"/>
          <a:stretch>
            <a:fillRect/>
          </a:stretch>
        </p:blipFill>
        <p:spPr>
          <a:xfrm>
            <a:off x="4623758" y="1884872"/>
            <a:ext cx="1032297" cy="759127"/>
          </a:xfrm>
          <a:prstGeom prst="ellipse">
            <a:avLst/>
          </a:prstGeom>
          <a:ln w="63500" cap="rnd">
            <a:solidFill>
              <a:schemeClr val="accent1">
                <a:lumMod val="40000"/>
                <a:lumOff val="60000"/>
              </a:schemeClr>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21" name="Picture 21" descr="A picture containing outdoor object, grate&#10;&#10;Description automatically generated">
            <a:extLst>
              <a:ext uri="{FF2B5EF4-FFF2-40B4-BE49-F238E27FC236}">
                <a16:creationId xmlns:a16="http://schemas.microsoft.com/office/drawing/2014/main" id="{3FB2985B-35E2-74A6-E4E2-3A1A4A52703C}"/>
              </a:ext>
            </a:extLst>
          </p:cNvPr>
          <p:cNvPicPr>
            <a:picLocks noChangeAspect="1"/>
          </p:cNvPicPr>
          <p:nvPr/>
        </p:nvPicPr>
        <p:blipFill>
          <a:blip r:embed="rId4"/>
          <a:stretch>
            <a:fillRect/>
          </a:stretch>
        </p:blipFill>
        <p:spPr>
          <a:xfrm>
            <a:off x="6449684" y="1903275"/>
            <a:ext cx="1032296" cy="751074"/>
          </a:xfrm>
          <a:prstGeom prst="ellipse">
            <a:avLst/>
          </a:prstGeom>
          <a:ln w="63500" cap="rnd">
            <a:solidFill>
              <a:schemeClr val="accent1">
                <a:lumMod val="40000"/>
                <a:lumOff val="60000"/>
              </a:schemeClr>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3" name="Picture 3" descr="Icon&#10;&#10;Description automatically generated">
            <a:extLst>
              <a:ext uri="{FF2B5EF4-FFF2-40B4-BE49-F238E27FC236}">
                <a16:creationId xmlns:a16="http://schemas.microsoft.com/office/drawing/2014/main" id="{79A017F2-F6F8-FB51-B78C-CD9D75D2AE84}"/>
              </a:ext>
            </a:extLst>
          </p:cNvPr>
          <p:cNvPicPr>
            <a:picLocks noChangeAspect="1"/>
          </p:cNvPicPr>
          <p:nvPr/>
        </p:nvPicPr>
        <p:blipFill>
          <a:blip r:embed="rId5"/>
          <a:stretch>
            <a:fillRect/>
          </a:stretch>
        </p:blipFill>
        <p:spPr>
          <a:xfrm>
            <a:off x="10446589" y="1810109"/>
            <a:ext cx="1032295" cy="764877"/>
          </a:xfrm>
          <a:prstGeom prst="ellipse">
            <a:avLst/>
          </a:prstGeom>
          <a:ln w="63500" cap="rnd">
            <a:solidFill>
              <a:schemeClr val="accent1">
                <a:lumMod val="40000"/>
                <a:lumOff val="60000"/>
              </a:schemeClr>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4" name="Picture 10" descr="A picture containing text&#10;&#10;Description automatically generated">
            <a:extLst>
              <a:ext uri="{FF2B5EF4-FFF2-40B4-BE49-F238E27FC236}">
                <a16:creationId xmlns:a16="http://schemas.microsoft.com/office/drawing/2014/main" id="{5234984D-20B5-83CC-027E-D506596789A1}"/>
              </a:ext>
            </a:extLst>
          </p:cNvPr>
          <p:cNvPicPr>
            <a:picLocks noChangeAspect="1"/>
          </p:cNvPicPr>
          <p:nvPr/>
        </p:nvPicPr>
        <p:blipFill rotWithShape="1">
          <a:blip r:embed="rId6"/>
          <a:srcRect t="462" r="1389" b="13026"/>
          <a:stretch/>
        </p:blipFill>
        <p:spPr>
          <a:xfrm>
            <a:off x="2639683" y="1850878"/>
            <a:ext cx="1032336" cy="761924"/>
          </a:xfrm>
          <a:prstGeom prst="ellipse">
            <a:avLst/>
          </a:prstGeom>
          <a:ln w="63500" cap="rnd">
            <a:solidFill>
              <a:schemeClr val="accent1">
                <a:lumMod val="40000"/>
                <a:lumOff val="60000"/>
              </a:schemeClr>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1" name="Picture 19" descr="Icon, circle&#10;&#10;Description automatically generated">
            <a:extLst>
              <a:ext uri="{FF2B5EF4-FFF2-40B4-BE49-F238E27FC236}">
                <a16:creationId xmlns:a16="http://schemas.microsoft.com/office/drawing/2014/main" id="{75A12D7F-EDA8-A65C-8830-B2A0B375E3E2}"/>
              </a:ext>
            </a:extLst>
          </p:cNvPr>
          <p:cNvPicPr>
            <a:picLocks noChangeAspect="1"/>
          </p:cNvPicPr>
          <p:nvPr/>
        </p:nvPicPr>
        <p:blipFill rotWithShape="1">
          <a:blip r:embed="rId7"/>
          <a:srcRect r="1389" b="16667"/>
          <a:stretch/>
        </p:blipFill>
        <p:spPr>
          <a:xfrm>
            <a:off x="8466467" y="1894217"/>
            <a:ext cx="1024539" cy="770390"/>
          </a:xfrm>
          <a:prstGeom prst="ellipse">
            <a:avLst/>
          </a:prstGeom>
          <a:ln w="63500" cap="rnd">
            <a:solidFill>
              <a:schemeClr val="accent1">
                <a:lumMod val="40000"/>
                <a:lumOff val="60000"/>
              </a:schemeClr>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23" name="Slide Number Placeholder 22">
            <a:extLst>
              <a:ext uri="{FF2B5EF4-FFF2-40B4-BE49-F238E27FC236}">
                <a16:creationId xmlns:a16="http://schemas.microsoft.com/office/drawing/2014/main" id="{65F5FDA4-FE95-E6C0-9E7F-8869A4A287D1}"/>
              </a:ext>
            </a:extLst>
          </p:cNvPr>
          <p:cNvSpPr>
            <a:spLocks noGrp="1"/>
          </p:cNvSpPr>
          <p:nvPr>
            <p:ph type="sldNum" sz="quarter" idx="12"/>
          </p:nvPr>
        </p:nvSpPr>
        <p:spPr/>
        <p:txBody>
          <a:bodyPr/>
          <a:lstStyle/>
          <a:p>
            <a:fld id="{330EA680-D336-4FF7-8B7A-9848BB0A1C32}" type="slidenum">
              <a:rPr lang="en-US" sz="2400" b="1" dirty="0" smtClean="0">
                <a:solidFill>
                  <a:schemeClr val="tx1"/>
                </a:solidFill>
                <a:latin typeface="Times New Roman"/>
                <a:cs typeface="Times New Roman"/>
              </a:rPr>
              <a:t>4</a:t>
            </a:fld>
            <a:endParaRPr lang="en-US" sz="2400" b="1">
              <a:solidFill>
                <a:schemeClr val="tx1"/>
              </a:solidFill>
              <a:latin typeface="Times New Roman"/>
              <a:cs typeface="Times New Roman"/>
            </a:endParaRPr>
          </a:p>
        </p:txBody>
      </p:sp>
    </p:spTree>
    <p:extLst>
      <p:ext uri="{BB962C8B-B14F-4D97-AF65-F5344CB8AC3E}">
        <p14:creationId xmlns:p14="http://schemas.microsoft.com/office/powerpoint/2010/main" val="1886048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0" fill="hold" grpId="0"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anim calcmode="lin" valueType="num">
                                      <p:cBhvr>
                                        <p:cTn id="7" dur="500" fill="hold"/>
                                        <p:tgtEl>
                                          <p:spTgt spid="17">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17">
                                            <p:txEl>
                                              <p:pRg st="0" end="0"/>
                                            </p:txEl>
                                          </p:spTgt>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uild="allAtOnce"/>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7E516F4-4983-075C-03E9-A301ACEEBC06}"/>
              </a:ext>
            </a:extLst>
          </p:cNvPr>
          <p:cNvSpPr>
            <a:spLocks noGrp="1"/>
          </p:cNvSpPr>
          <p:nvPr>
            <p:ph type="sldNum" sz="quarter" idx="12"/>
          </p:nvPr>
        </p:nvSpPr>
        <p:spPr/>
        <p:txBody>
          <a:bodyPr/>
          <a:lstStyle/>
          <a:p>
            <a:fld id="{330EA680-D336-4FF7-8B7A-9848BB0A1C32}" type="slidenum">
              <a:rPr lang="en-US" sz="2400" b="1" dirty="0" smtClean="0">
                <a:solidFill>
                  <a:schemeClr val="tx1"/>
                </a:solidFill>
                <a:latin typeface="Times New Roman"/>
                <a:cs typeface="Times New Roman"/>
              </a:rPr>
              <a:t>5</a:t>
            </a:fld>
            <a:endParaRPr lang="en-US" sz="2400" b="1">
              <a:solidFill>
                <a:schemeClr val="tx1"/>
              </a:solidFill>
              <a:latin typeface="Times New Roman"/>
              <a:cs typeface="Times New Roman"/>
            </a:endParaRPr>
          </a:p>
        </p:txBody>
      </p:sp>
      <p:sp>
        <p:nvSpPr>
          <p:cNvPr id="3" name="TextBox 2">
            <a:extLst>
              <a:ext uri="{FF2B5EF4-FFF2-40B4-BE49-F238E27FC236}">
                <a16:creationId xmlns:a16="http://schemas.microsoft.com/office/drawing/2014/main" id="{68AFC0DA-432A-FDF3-4267-1F18F6650208}"/>
              </a:ext>
            </a:extLst>
          </p:cNvPr>
          <p:cNvSpPr txBox="1"/>
          <p:nvPr/>
        </p:nvSpPr>
        <p:spPr>
          <a:xfrm>
            <a:off x="3190875" y="857249"/>
            <a:ext cx="568325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600" b="1">
                <a:solidFill>
                  <a:schemeClr val="accent5"/>
                </a:solidFill>
                <a:latin typeface="Times New Roman"/>
                <a:cs typeface="Calibri"/>
              </a:rPr>
              <a:t>INTRODUCTION</a:t>
            </a:r>
            <a:endParaRPr lang="en-US" sz="3600" b="1">
              <a:solidFill>
                <a:schemeClr val="accent5"/>
              </a:solidFill>
              <a:latin typeface="Times New Roman"/>
              <a:cs typeface="Times New Roman"/>
            </a:endParaRPr>
          </a:p>
        </p:txBody>
      </p:sp>
      <p:pic>
        <p:nvPicPr>
          <p:cNvPr id="4" name="Picture 4">
            <a:extLst>
              <a:ext uri="{FF2B5EF4-FFF2-40B4-BE49-F238E27FC236}">
                <a16:creationId xmlns:a16="http://schemas.microsoft.com/office/drawing/2014/main" id="{2A78D397-B4BD-E6D7-FC97-ACE226905099}"/>
              </a:ext>
            </a:extLst>
          </p:cNvPr>
          <p:cNvPicPr>
            <a:picLocks noChangeAspect="1"/>
          </p:cNvPicPr>
          <p:nvPr/>
        </p:nvPicPr>
        <p:blipFill rotWithShape="1">
          <a:blip r:embed="rId2"/>
          <a:srcRect l="8227" t="23635" r="7986" b="20720"/>
          <a:stretch/>
        </p:blipFill>
        <p:spPr>
          <a:xfrm>
            <a:off x="3912422" y="2911525"/>
            <a:ext cx="7119937" cy="2703776"/>
          </a:xfrm>
          <a:prstGeom prst="rect">
            <a:avLst/>
          </a:prstGeom>
        </p:spPr>
      </p:pic>
      <p:pic>
        <p:nvPicPr>
          <p:cNvPr id="5" name="Picture 5" descr="A picture containing diagram&#10;&#10;Description automatically generated">
            <a:extLst>
              <a:ext uri="{FF2B5EF4-FFF2-40B4-BE49-F238E27FC236}">
                <a16:creationId xmlns:a16="http://schemas.microsoft.com/office/drawing/2014/main" id="{CCD52470-83A8-6C66-FC85-1D831C0E82C6}"/>
              </a:ext>
            </a:extLst>
          </p:cNvPr>
          <p:cNvPicPr>
            <a:picLocks noChangeAspect="1"/>
          </p:cNvPicPr>
          <p:nvPr/>
        </p:nvPicPr>
        <p:blipFill rotWithShape="1">
          <a:blip r:embed="rId3"/>
          <a:srcRect l="17801" r="17603" b="8738"/>
          <a:stretch/>
        </p:blipFill>
        <p:spPr>
          <a:xfrm>
            <a:off x="1273834" y="3011597"/>
            <a:ext cx="1771991" cy="2703776"/>
          </a:xfrm>
          <a:prstGeom prst="rect">
            <a:avLst/>
          </a:prstGeom>
        </p:spPr>
      </p:pic>
      <p:sp>
        <p:nvSpPr>
          <p:cNvPr id="6" name="TextBox 5">
            <a:extLst>
              <a:ext uri="{FF2B5EF4-FFF2-40B4-BE49-F238E27FC236}">
                <a16:creationId xmlns:a16="http://schemas.microsoft.com/office/drawing/2014/main" id="{C8BD9BE2-CEC4-F67B-98EB-09B5D5649F29}"/>
              </a:ext>
            </a:extLst>
          </p:cNvPr>
          <p:cNvSpPr txBox="1"/>
          <p:nvPr/>
        </p:nvSpPr>
        <p:spPr>
          <a:xfrm>
            <a:off x="1381125" y="3383771"/>
            <a:ext cx="155575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200">
                <a:latin typeface="Times New Roman"/>
                <a:cs typeface="Calibri"/>
              </a:rPr>
              <a:t>TRAIN</a:t>
            </a:r>
            <a:endParaRPr lang="en-US" sz="3200">
              <a:latin typeface="Times New Roman"/>
              <a:cs typeface="Times New Roman"/>
            </a:endParaRPr>
          </a:p>
        </p:txBody>
      </p:sp>
      <p:pic>
        <p:nvPicPr>
          <p:cNvPr id="8" name="Picture 3" descr="A picture containing text, toy, aircraft&#10;&#10;Description automatically generated">
            <a:extLst>
              <a:ext uri="{FF2B5EF4-FFF2-40B4-BE49-F238E27FC236}">
                <a16:creationId xmlns:a16="http://schemas.microsoft.com/office/drawing/2014/main" id="{78FFD18A-3D8E-FD25-F48E-58778AE063D6}"/>
              </a:ext>
            </a:extLst>
          </p:cNvPr>
          <p:cNvPicPr>
            <a:picLocks noChangeAspect="1"/>
          </p:cNvPicPr>
          <p:nvPr/>
        </p:nvPicPr>
        <p:blipFill rotWithShape="1">
          <a:blip r:embed="rId4"/>
          <a:srcRect l="8504" t="51421" r="10079" b="38243"/>
          <a:stretch/>
        </p:blipFill>
        <p:spPr>
          <a:xfrm>
            <a:off x="3998236" y="4165919"/>
            <a:ext cx="7443003" cy="575836"/>
          </a:xfrm>
          <a:prstGeom prst="rect">
            <a:avLst/>
          </a:prstGeom>
        </p:spPr>
      </p:pic>
    </p:spTree>
    <p:extLst>
      <p:ext uri="{BB962C8B-B14F-4D97-AF65-F5344CB8AC3E}">
        <p14:creationId xmlns:p14="http://schemas.microsoft.com/office/powerpoint/2010/main" val="1677048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xit" presetSubtype="8" fill="hold" nodeType="clickEffect">
                                  <p:stCondLst>
                                    <p:cond delay="0"/>
                                  </p:stCondLst>
                                  <p:childTnLst>
                                    <p:anim calcmode="lin" valueType="num">
                                      <p:cBhvr additive="base">
                                        <p:cTn id="11" dur="500"/>
                                        <p:tgtEl>
                                          <p:spTgt spid="8"/>
                                        </p:tgtEl>
                                        <p:attrNameLst>
                                          <p:attrName>ppt_x</p:attrName>
                                        </p:attrNameLst>
                                      </p:cBhvr>
                                      <p:tavLst>
                                        <p:tav tm="0">
                                          <p:val>
                                            <p:strVal val="ppt_x"/>
                                          </p:val>
                                        </p:tav>
                                        <p:tav tm="100000">
                                          <p:val>
                                            <p:strVal val="0-ppt_w/2"/>
                                          </p:val>
                                        </p:tav>
                                      </p:tavLst>
                                    </p:anim>
                                    <p:anim calcmode="lin" valueType="num">
                                      <p:cBhvr additive="base">
                                        <p:cTn id="12" dur="500"/>
                                        <p:tgtEl>
                                          <p:spTgt spid="8"/>
                                        </p:tgtEl>
                                        <p:attrNameLst>
                                          <p:attrName>ppt_y</p:attrName>
                                        </p:attrNameLst>
                                      </p:cBhvr>
                                      <p:tavLst>
                                        <p:tav tm="0">
                                          <p:val>
                                            <p:strVal val="ppt_y"/>
                                          </p:val>
                                        </p:tav>
                                        <p:tav tm="100000">
                                          <p:val>
                                            <p:strVal val="ppt_y"/>
                                          </p:val>
                                        </p:tav>
                                      </p:tavLst>
                                    </p:anim>
                                    <p:set>
                                      <p:cBhvr>
                                        <p:cTn id="13"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6" name="Picture 15" descr="A picture containing text, monitor, screen, picture frame&#10;&#10;Description automatically generated">
            <a:extLst>
              <a:ext uri="{FF2B5EF4-FFF2-40B4-BE49-F238E27FC236}">
                <a16:creationId xmlns:a16="http://schemas.microsoft.com/office/drawing/2014/main" id="{07E86724-D716-5AE7-0AC6-59552F291D8F}"/>
              </a:ext>
            </a:extLst>
          </p:cNvPr>
          <p:cNvPicPr>
            <a:picLocks noChangeAspect="1"/>
          </p:cNvPicPr>
          <p:nvPr/>
        </p:nvPicPr>
        <p:blipFill>
          <a:blip r:embed="rId2"/>
          <a:stretch>
            <a:fillRect/>
          </a:stretch>
        </p:blipFill>
        <p:spPr>
          <a:xfrm>
            <a:off x="3679345" y="2301545"/>
            <a:ext cx="1428750" cy="1438275"/>
          </a:xfrm>
          <a:prstGeom prst="rect">
            <a:avLst/>
          </a:prstGeom>
          <a:ln w="127000" cap="rnd">
            <a:solidFill>
              <a:schemeClr val="accent1">
                <a:lumMod val="60000"/>
                <a:lumOff val="40000"/>
              </a:schemeClr>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pic>
        <p:nvPicPr>
          <p:cNvPr id="20" name="Picture 19" descr="Icon&#10;&#10;Description automatically generated">
            <a:extLst>
              <a:ext uri="{FF2B5EF4-FFF2-40B4-BE49-F238E27FC236}">
                <a16:creationId xmlns:a16="http://schemas.microsoft.com/office/drawing/2014/main" id="{6709937A-871B-B581-665D-37554532D49E}"/>
              </a:ext>
            </a:extLst>
          </p:cNvPr>
          <p:cNvPicPr>
            <a:picLocks noChangeAspect="1"/>
          </p:cNvPicPr>
          <p:nvPr/>
        </p:nvPicPr>
        <p:blipFill rotWithShape="1">
          <a:blip r:embed="rId3"/>
          <a:srcRect t="6989" r="578" b="9677"/>
          <a:stretch/>
        </p:blipFill>
        <p:spPr>
          <a:xfrm>
            <a:off x="5901545" y="1960353"/>
            <a:ext cx="1441395" cy="1460503"/>
          </a:xfrm>
          <a:prstGeom prst="rect">
            <a:avLst/>
          </a:prstGeom>
          <a:ln w="127000" cap="rnd">
            <a:solidFill>
              <a:schemeClr val="accent1">
                <a:lumMod val="75000"/>
              </a:schemeClr>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cxnSp>
        <p:nvCxnSpPr>
          <p:cNvPr id="25" name="Straight Arrow Connector 24">
            <a:extLst>
              <a:ext uri="{FF2B5EF4-FFF2-40B4-BE49-F238E27FC236}">
                <a16:creationId xmlns:a16="http://schemas.microsoft.com/office/drawing/2014/main" id="{F4B18882-19B9-6171-E93F-A9C10D54E124}"/>
              </a:ext>
            </a:extLst>
          </p:cNvPr>
          <p:cNvCxnSpPr>
            <a:cxnSpLocks/>
          </p:cNvCxnSpPr>
          <p:nvPr/>
        </p:nvCxnSpPr>
        <p:spPr>
          <a:xfrm>
            <a:off x="8857530" y="755889"/>
            <a:ext cx="0" cy="1480867"/>
          </a:xfrm>
          <a:prstGeom prst="straightConnector1">
            <a:avLst/>
          </a:prstGeom>
          <a:ln>
            <a:solidFill>
              <a:schemeClr val="accent5"/>
            </a:solidFill>
          </a:ln>
        </p:spPr>
        <p:style>
          <a:lnRef idx="3">
            <a:schemeClr val="dk1"/>
          </a:lnRef>
          <a:fillRef idx="0">
            <a:schemeClr val="dk1"/>
          </a:fillRef>
          <a:effectRef idx="2">
            <a:schemeClr val="dk1"/>
          </a:effectRef>
          <a:fontRef idx="minor">
            <a:schemeClr val="tx1"/>
          </a:fontRef>
        </p:style>
      </p:cxnSp>
      <p:cxnSp>
        <p:nvCxnSpPr>
          <p:cNvPr id="26" name="Straight Arrow Connector 25">
            <a:extLst>
              <a:ext uri="{FF2B5EF4-FFF2-40B4-BE49-F238E27FC236}">
                <a16:creationId xmlns:a16="http://schemas.microsoft.com/office/drawing/2014/main" id="{CEED49D3-3AEA-7DB4-613C-F0AB3518EF8D}"/>
              </a:ext>
            </a:extLst>
          </p:cNvPr>
          <p:cNvCxnSpPr>
            <a:cxnSpLocks/>
          </p:cNvCxnSpPr>
          <p:nvPr/>
        </p:nvCxnSpPr>
        <p:spPr>
          <a:xfrm>
            <a:off x="6557152" y="755888"/>
            <a:ext cx="0" cy="1121433"/>
          </a:xfrm>
          <a:prstGeom prst="straightConnector1">
            <a:avLst/>
          </a:prstGeom>
          <a:ln>
            <a:solidFill>
              <a:schemeClr val="accent5"/>
            </a:solidFill>
          </a:ln>
        </p:spPr>
        <p:style>
          <a:lnRef idx="3">
            <a:schemeClr val="dk1"/>
          </a:lnRef>
          <a:fillRef idx="0">
            <a:schemeClr val="dk1"/>
          </a:fillRef>
          <a:effectRef idx="2">
            <a:schemeClr val="dk1"/>
          </a:effectRef>
          <a:fontRef idx="minor">
            <a:schemeClr val="tx1"/>
          </a:fontRef>
        </p:style>
      </p:cxnSp>
      <p:cxnSp>
        <p:nvCxnSpPr>
          <p:cNvPr id="27" name="Straight Arrow Connector 26">
            <a:extLst>
              <a:ext uri="{FF2B5EF4-FFF2-40B4-BE49-F238E27FC236}">
                <a16:creationId xmlns:a16="http://schemas.microsoft.com/office/drawing/2014/main" id="{15B6EB61-EED2-A043-D578-3AF056298225}"/>
              </a:ext>
            </a:extLst>
          </p:cNvPr>
          <p:cNvCxnSpPr>
            <a:cxnSpLocks/>
          </p:cNvCxnSpPr>
          <p:nvPr/>
        </p:nvCxnSpPr>
        <p:spPr>
          <a:xfrm flipH="1">
            <a:off x="4386172" y="755889"/>
            <a:ext cx="0" cy="1480867"/>
          </a:xfrm>
          <a:prstGeom prst="straightConnector1">
            <a:avLst/>
          </a:prstGeom>
          <a:ln>
            <a:solidFill>
              <a:schemeClr val="accent5"/>
            </a:solidFill>
          </a:ln>
        </p:spPr>
        <p:style>
          <a:lnRef idx="3">
            <a:schemeClr val="dk1"/>
          </a:lnRef>
          <a:fillRef idx="0">
            <a:schemeClr val="dk1"/>
          </a:fillRef>
          <a:effectRef idx="2">
            <a:schemeClr val="dk1"/>
          </a:effectRef>
          <a:fontRef idx="minor">
            <a:schemeClr val="tx1"/>
          </a:fontRef>
        </p:style>
      </p:cxnSp>
      <p:sp>
        <p:nvSpPr>
          <p:cNvPr id="28" name="TextBox 27">
            <a:extLst>
              <a:ext uri="{FF2B5EF4-FFF2-40B4-BE49-F238E27FC236}">
                <a16:creationId xmlns:a16="http://schemas.microsoft.com/office/drawing/2014/main" id="{8BCDC91C-CC7A-69B5-8900-38B84A9A7780}"/>
              </a:ext>
            </a:extLst>
          </p:cNvPr>
          <p:cNvSpPr txBox="1"/>
          <p:nvPr/>
        </p:nvSpPr>
        <p:spPr>
          <a:xfrm>
            <a:off x="3311284" y="110525"/>
            <a:ext cx="6350000" cy="646331"/>
          </a:xfrm>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600" b="1">
                <a:solidFill>
                  <a:srgbClr val="C00000"/>
                </a:solidFill>
                <a:latin typeface="Times New Roman"/>
                <a:cs typeface="Calibri"/>
              </a:rPr>
              <a:t>Why TRAIN ?</a:t>
            </a:r>
            <a:endParaRPr lang="en-US" sz="3600" b="1">
              <a:solidFill>
                <a:srgbClr val="C00000"/>
              </a:solidFill>
              <a:latin typeface="Times New Roman"/>
              <a:cs typeface="Times New Roman"/>
            </a:endParaRPr>
          </a:p>
        </p:txBody>
      </p:sp>
      <p:pic>
        <p:nvPicPr>
          <p:cNvPr id="4" name="Picture 18">
            <a:extLst>
              <a:ext uri="{FF2B5EF4-FFF2-40B4-BE49-F238E27FC236}">
                <a16:creationId xmlns:a16="http://schemas.microsoft.com/office/drawing/2014/main" id="{8EC7D11B-33FD-BCCC-D9CE-8871A59D1578}"/>
              </a:ext>
            </a:extLst>
          </p:cNvPr>
          <p:cNvPicPr>
            <a:picLocks noChangeAspect="1"/>
          </p:cNvPicPr>
          <p:nvPr/>
        </p:nvPicPr>
        <p:blipFill>
          <a:blip r:embed="rId4"/>
          <a:stretch>
            <a:fillRect/>
          </a:stretch>
        </p:blipFill>
        <p:spPr>
          <a:xfrm>
            <a:off x="8203721" y="2287438"/>
            <a:ext cx="1449239" cy="1449238"/>
          </a:xfrm>
          <a:prstGeom prst="rect">
            <a:avLst/>
          </a:prstGeom>
          <a:ln w="127000" cap="rnd">
            <a:solidFill>
              <a:schemeClr val="accent5"/>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pic>
        <p:nvPicPr>
          <p:cNvPr id="3" name="Picture 4" descr="A picture containing text, sky&#10;&#10;Description automatically generated">
            <a:extLst>
              <a:ext uri="{FF2B5EF4-FFF2-40B4-BE49-F238E27FC236}">
                <a16:creationId xmlns:a16="http://schemas.microsoft.com/office/drawing/2014/main" id="{D1A5EDC3-D1E2-AB7E-54BA-6A5B5004AF7F}"/>
              </a:ext>
            </a:extLst>
          </p:cNvPr>
          <p:cNvPicPr>
            <a:picLocks noChangeAspect="1"/>
          </p:cNvPicPr>
          <p:nvPr/>
        </p:nvPicPr>
        <p:blipFill rotWithShape="1">
          <a:blip r:embed="rId5"/>
          <a:srcRect t="71428" b="7146"/>
          <a:stretch/>
        </p:blipFill>
        <p:spPr>
          <a:xfrm>
            <a:off x="-5750" y="6062670"/>
            <a:ext cx="12203499" cy="796696"/>
          </a:xfrm>
          <a:prstGeom prst="rect">
            <a:avLst/>
          </a:prstGeom>
        </p:spPr>
      </p:pic>
      <p:pic>
        <p:nvPicPr>
          <p:cNvPr id="10" name="Picture 3" descr="A picture containing text, toy, aircraft&#10;&#10;Description automatically generated">
            <a:extLst>
              <a:ext uri="{FF2B5EF4-FFF2-40B4-BE49-F238E27FC236}">
                <a16:creationId xmlns:a16="http://schemas.microsoft.com/office/drawing/2014/main" id="{740E3472-D52C-A220-F6D8-73CCAC8B2572}"/>
              </a:ext>
            </a:extLst>
          </p:cNvPr>
          <p:cNvPicPr>
            <a:picLocks noChangeAspect="1"/>
          </p:cNvPicPr>
          <p:nvPr/>
        </p:nvPicPr>
        <p:blipFill rotWithShape="1">
          <a:blip r:embed="rId6"/>
          <a:srcRect l="8504" t="51421" r="10079" b="38243"/>
          <a:stretch/>
        </p:blipFill>
        <p:spPr>
          <a:xfrm>
            <a:off x="2459858" y="5402372"/>
            <a:ext cx="7443003" cy="575836"/>
          </a:xfrm>
          <a:prstGeom prst="rect">
            <a:avLst/>
          </a:prstGeom>
        </p:spPr>
      </p:pic>
      <p:sp>
        <p:nvSpPr>
          <p:cNvPr id="6" name="Footer Placeholder 5">
            <a:extLst>
              <a:ext uri="{FF2B5EF4-FFF2-40B4-BE49-F238E27FC236}">
                <a16:creationId xmlns:a16="http://schemas.microsoft.com/office/drawing/2014/main" id="{604F898F-E97F-39DE-2D73-37D4137A78D7}"/>
              </a:ext>
            </a:extLst>
          </p:cNvPr>
          <p:cNvSpPr>
            <a:spLocks noGrp="1"/>
          </p:cNvSpPr>
          <p:nvPr>
            <p:ph type="ftr" sz="quarter" idx="11"/>
          </p:nvPr>
        </p:nvSpPr>
        <p:spPr>
          <a:xfrm>
            <a:off x="8380562" y="5982539"/>
            <a:ext cx="3927895" cy="868331"/>
          </a:xfrm>
        </p:spPr>
        <p:txBody>
          <a:bodyPr/>
          <a:lstStyle/>
          <a:p>
            <a:r>
              <a:rPr lang="en-US" sz="2400" b="1">
                <a:solidFill>
                  <a:schemeClr val="tx1"/>
                </a:solidFill>
                <a:latin typeface="Times New Roman"/>
                <a:cs typeface="Times New Roman"/>
              </a:rPr>
              <a:t>                             6</a:t>
            </a:r>
            <a:endParaRPr lang="en-US">
              <a:solidFill>
                <a:schemeClr val="tx1"/>
              </a:solidFill>
              <a:cs typeface="Calibri" panose="020F0502020204030204"/>
            </a:endParaRPr>
          </a:p>
        </p:txBody>
      </p:sp>
    </p:spTree>
    <p:extLst>
      <p:ext uri="{BB962C8B-B14F-4D97-AF65-F5344CB8AC3E}">
        <p14:creationId xmlns:p14="http://schemas.microsoft.com/office/powerpoint/2010/main" val="103443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1+#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 fill="hold" nodeType="clickEffect">
                                  <p:stCondLst>
                                    <p:cond delay="0"/>
                                  </p:stCondLst>
                                  <p:childTnLst>
                                    <p:set>
                                      <p:cBhvr>
                                        <p:cTn id="12" dur="1" fill="hold">
                                          <p:stCondLst>
                                            <p:cond delay="0"/>
                                          </p:stCondLst>
                                        </p:cTn>
                                        <p:tgtEl>
                                          <p:spTgt spid="16"/>
                                        </p:tgtEl>
                                        <p:attrNameLst>
                                          <p:attrName>style.visibility</p:attrName>
                                        </p:attrNameLst>
                                      </p:cBhvr>
                                      <p:to>
                                        <p:strVal val="visible"/>
                                      </p:to>
                                    </p:set>
                                    <p:anim calcmode="lin" valueType="num">
                                      <p:cBhvr additive="base">
                                        <p:cTn id="13" dur="500" fill="hold"/>
                                        <p:tgtEl>
                                          <p:spTgt spid="16"/>
                                        </p:tgtEl>
                                        <p:attrNameLst>
                                          <p:attrName>ppt_x</p:attrName>
                                        </p:attrNameLst>
                                      </p:cBhvr>
                                      <p:tavLst>
                                        <p:tav tm="0">
                                          <p:val>
                                            <p:strVal val="#ppt_x"/>
                                          </p:val>
                                        </p:tav>
                                        <p:tav tm="100000">
                                          <p:val>
                                            <p:strVal val="#ppt_x"/>
                                          </p:val>
                                        </p:tav>
                                      </p:tavLst>
                                    </p:anim>
                                    <p:anim calcmode="lin" valueType="num">
                                      <p:cBhvr additive="base">
                                        <p:cTn id="14" dur="500" fill="hold"/>
                                        <p:tgtEl>
                                          <p:spTgt spid="16"/>
                                        </p:tgtEl>
                                        <p:attrNameLst>
                                          <p:attrName>ppt_y</p:attrName>
                                        </p:attrNameLst>
                                      </p:cBhvr>
                                      <p:tavLst>
                                        <p:tav tm="0">
                                          <p:val>
                                            <p:strVal val="0-#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1"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anim calcmode="lin" valueType="num">
                                      <p:cBhvr additive="base">
                                        <p:cTn id="19" dur="500" fill="hold"/>
                                        <p:tgtEl>
                                          <p:spTgt spid="20"/>
                                        </p:tgtEl>
                                        <p:attrNameLst>
                                          <p:attrName>ppt_x</p:attrName>
                                        </p:attrNameLst>
                                      </p:cBhvr>
                                      <p:tavLst>
                                        <p:tav tm="0">
                                          <p:val>
                                            <p:strVal val="#ppt_x"/>
                                          </p:val>
                                        </p:tav>
                                        <p:tav tm="100000">
                                          <p:val>
                                            <p:strVal val="#ppt_x"/>
                                          </p:val>
                                        </p:tav>
                                      </p:tavLst>
                                    </p:anim>
                                    <p:anim calcmode="lin" valueType="num">
                                      <p:cBhvr additive="base">
                                        <p:cTn id="20" dur="500" fill="hold"/>
                                        <p:tgtEl>
                                          <p:spTgt spid="20"/>
                                        </p:tgtEl>
                                        <p:attrNameLst>
                                          <p:attrName>ppt_y</p:attrName>
                                        </p:attrNameLst>
                                      </p:cBhvr>
                                      <p:tavLst>
                                        <p:tav tm="0">
                                          <p:val>
                                            <p:strVal val="0-#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1" fill="hold" nodeType="clickEffect">
                                  <p:stCondLst>
                                    <p:cond delay="0"/>
                                  </p:stCondLst>
                                  <p:childTnLst>
                                    <p:set>
                                      <p:cBhvr>
                                        <p:cTn id="24" dur="1" fill="hold">
                                          <p:stCondLst>
                                            <p:cond delay="0"/>
                                          </p:stCondLst>
                                        </p:cTn>
                                        <p:tgtEl>
                                          <p:spTgt spid="4"/>
                                        </p:tgtEl>
                                        <p:attrNameLst>
                                          <p:attrName>style.visibility</p:attrName>
                                        </p:attrNameLst>
                                      </p:cBhvr>
                                      <p:to>
                                        <p:strVal val="visible"/>
                                      </p:to>
                                    </p:set>
                                    <p:anim calcmode="lin" valueType="num">
                                      <p:cBhvr additive="base">
                                        <p:cTn id="25" dur="500" fill="hold"/>
                                        <p:tgtEl>
                                          <p:spTgt spid="4"/>
                                        </p:tgtEl>
                                        <p:attrNameLst>
                                          <p:attrName>ppt_x</p:attrName>
                                        </p:attrNameLst>
                                      </p:cBhvr>
                                      <p:tavLst>
                                        <p:tav tm="0">
                                          <p:val>
                                            <p:strVal val="#ppt_x"/>
                                          </p:val>
                                        </p:tav>
                                        <p:tav tm="100000">
                                          <p:val>
                                            <p:strVal val="#ppt_x"/>
                                          </p:val>
                                        </p:tav>
                                      </p:tavLst>
                                    </p:anim>
                                    <p:anim calcmode="lin" valueType="num">
                                      <p:cBhvr additive="base">
                                        <p:cTn id="26" dur="500" fill="hold"/>
                                        <p:tgtEl>
                                          <p:spTgt spid="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05A96FC-E7B6-76A7-384F-D9DE2ACF7C7D}"/>
              </a:ext>
            </a:extLst>
          </p:cNvPr>
          <p:cNvSpPr>
            <a:spLocks noGrp="1"/>
          </p:cNvSpPr>
          <p:nvPr>
            <p:ph type="sldNum" sz="quarter" idx="12"/>
          </p:nvPr>
        </p:nvSpPr>
        <p:spPr/>
        <p:txBody>
          <a:bodyPr/>
          <a:lstStyle/>
          <a:p>
            <a:fld id="{330EA680-D336-4FF7-8B7A-9848BB0A1C32}" type="slidenum">
              <a:rPr lang="en-US" sz="2400" b="1" dirty="0" smtClean="0">
                <a:solidFill>
                  <a:schemeClr val="tx1"/>
                </a:solidFill>
                <a:latin typeface="Times New Roman"/>
                <a:cs typeface="Times New Roman"/>
              </a:rPr>
              <a:t>7</a:t>
            </a:fld>
            <a:endParaRPr lang="en-US" sz="2400" b="1">
              <a:solidFill>
                <a:schemeClr val="tx1"/>
              </a:solidFill>
              <a:latin typeface="Times New Roman"/>
              <a:cs typeface="Times New Roman"/>
            </a:endParaRPr>
          </a:p>
        </p:txBody>
      </p:sp>
      <p:graphicFrame>
        <p:nvGraphicFramePr>
          <p:cNvPr id="4" name="Table 3">
            <a:extLst>
              <a:ext uri="{FF2B5EF4-FFF2-40B4-BE49-F238E27FC236}">
                <a16:creationId xmlns:a16="http://schemas.microsoft.com/office/drawing/2014/main" id="{87BA37E6-3E87-B89E-6BD5-25AD4785533D}"/>
              </a:ext>
            </a:extLst>
          </p:cNvPr>
          <p:cNvGraphicFramePr>
            <a:graphicFrameLocks noGrp="1"/>
          </p:cNvGraphicFramePr>
          <p:nvPr>
            <p:extLst>
              <p:ext uri="{D42A27DB-BD31-4B8C-83A1-F6EECF244321}">
                <p14:modId xmlns:p14="http://schemas.microsoft.com/office/powerpoint/2010/main" val="3409051643"/>
              </p:ext>
            </p:extLst>
          </p:nvPr>
        </p:nvGraphicFramePr>
        <p:xfrm>
          <a:off x="143773" y="1883433"/>
          <a:ext cx="11993880" cy="4145048"/>
        </p:xfrm>
        <a:graphic>
          <a:graphicData uri="http://schemas.openxmlformats.org/drawingml/2006/table">
            <a:tbl>
              <a:tblPr firstRow="1" bandRow="1">
                <a:tableStyleId>{5C22544A-7EE6-4342-B048-85BDC9FD1C3A}</a:tableStyleId>
              </a:tblPr>
              <a:tblGrid>
                <a:gridCol w="2998470">
                  <a:extLst>
                    <a:ext uri="{9D8B030D-6E8A-4147-A177-3AD203B41FA5}">
                      <a16:colId xmlns:a16="http://schemas.microsoft.com/office/drawing/2014/main" val="1012998193"/>
                    </a:ext>
                  </a:extLst>
                </a:gridCol>
                <a:gridCol w="2998470">
                  <a:extLst>
                    <a:ext uri="{9D8B030D-6E8A-4147-A177-3AD203B41FA5}">
                      <a16:colId xmlns:a16="http://schemas.microsoft.com/office/drawing/2014/main" val="1777033564"/>
                    </a:ext>
                  </a:extLst>
                </a:gridCol>
                <a:gridCol w="2998470">
                  <a:extLst>
                    <a:ext uri="{9D8B030D-6E8A-4147-A177-3AD203B41FA5}">
                      <a16:colId xmlns:a16="http://schemas.microsoft.com/office/drawing/2014/main" val="3269483767"/>
                    </a:ext>
                  </a:extLst>
                </a:gridCol>
                <a:gridCol w="2998470">
                  <a:extLst>
                    <a:ext uri="{9D8B030D-6E8A-4147-A177-3AD203B41FA5}">
                      <a16:colId xmlns:a16="http://schemas.microsoft.com/office/drawing/2014/main" val="213069079"/>
                    </a:ext>
                  </a:extLst>
                </a:gridCol>
              </a:tblGrid>
              <a:tr h="1074644">
                <a:tc>
                  <a:txBody>
                    <a:bodyPr/>
                    <a:lstStyle/>
                    <a:p>
                      <a:pPr algn="ctr" rtl="0" fontAlgn="t">
                        <a:spcBef>
                          <a:spcPts val="1200"/>
                        </a:spcBef>
                        <a:spcAft>
                          <a:spcPts val="0"/>
                        </a:spcAft>
                      </a:pPr>
                      <a:r>
                        <a:rPr lang="en-US" sz="2400" u="none" strike="noStrike">
                          <a:effectLst/>
                          <a:latin typeface="Times New Roman"/>
                        </a:rPr>
                        <a:t>   Year</a:t>
                      </a:r>
                      <a:endParaRPr lang="en-US" sz="2400">
                        <a:effectLst/>
                        <a:latin typeface="Times New Roman"/>
                      </a:endParaRPr>
                    </a:p>
                    <a:p>
                      <a:pPr algn="ctr" rtl="0" fontAlgn="t">
                        <a:spcBef>
                          <a:spcPts val="1200"/>
                        </a:spcBef>
                        <a:spcAft>
                          <a:spcPts val="0"/>
                        </a:spcAft>
                      </a:pPr>
                      <a:r>
                        <a:rPr lang="en-US" sz="2400" u="none" strike="noStrike">
                          <a:effectLst/>
                          <a:latin typeface="Times New Roman"/>
                        </a:rPr>
                        <a:t>     July-June</a:t>
                      </a:r>
                      <a:endParaRPr lang="en-US" sz="2400">
                        <a:effectLst/>
                        <a:latin typeface="Times New Roman"/>
                      </a:endParaRPr>
                    </a:p>
                  </a:txBody>
                  <a:tcPr marL="63500" marR="63500" marT="63500" marB="63500"/>
                </a:tc>
                <a:tc>
                  <a:txBody>
                    <a:bodyPr/>
                    <a:lstStyle/>
                    <a:p>
                      <a:pPr algn="ctr" rtl="0" fontAlgn="t">
                        <a:spcBef>
                          <a:spcPts val="1200"/>
                        </a:spcBef>
                        <a:spcAft>
                          <a:spcPts val="0"/>
                        </a:spcAft>
                      </a:pPr>
                      <a:r>
                        <a:rPr lang="en-US" sz="2400" u="none" strike="noStrike">
                          <a:effectLst/>
                          <a:latin typeface="Times New Roman"/>
                        </a:rPr>
                        <a:t>Number of Train Accidents</a:t>
                      </a:r>
                      <a:endParaRPr lang="en-US" sz="2400">
                        <a:effectLst/>
                        <a:latin typeface="Times New Roman"/>
                      </a:endParaRPr>
                    </a:p>
                  </a:txBody>
                  <a:tcPr marL="63500" marR="63500" marT="63500" marB="63500"/>
                </a:tc>
                <a:tc>
                  <a:txBody>
                    <a:bodyPr/>
                    <a:lstStyle/>
                    <a:p>
                      <a:pPr algn="ctr" rtl="0" fontAlgn="t">
                        <a:spcBef>
                          <a:spcPts val="1200"/>
                        </a:spcBef>
                        <a:spcAft>
                          <a:spcPts val="0"/>
                        </a:spcAft>
                      </a:pPr>
                      <a:r>
                        <a:rPr lang="en-US" sz="2400" u="none" strike="noStrike">
                          <a:effectLst/>
                          <a:latin typeface="Times New Roman"/>
                        </a:rPr>
                        <a:t>Number of Deaths/Injuries</a:t>
                      </a:r>
                      <a:endParaRPr lang="en-US" sz="2400">
                        <a:effectLst/>
                        <a:latin typeface="Times New Roman"/>
                      </a:endParaRPr>
                    </a:p>
                  </a:txBody>
                  <a:tcPr marL="63500" marR="63500" marT="63500" marB="63500"/>
                </a:tc>
                <a:tc>
                  <a:txBody>
                    <a:bodyPr/>
                    <a:lstStyle/>
                    <a:p>
                      <a:pPr algn="ctr" rtl="0" fontAlgn="t">
                        <a:spcBef>
                          <a:spcPts val="1200"/>
                        </a:spcBef>
                        <a:spcAft>
                          <a:spcPts val="0"/>
                        </a:spcAft>
                      </a:pPr>
                      <a:r>
                        <a:rPr lang="en-US" sz="2400" u="none" strike="noStrike">
                          <a:effectLst/>
                          <a:latin typeface="Times New Roman"/>
                        </a:rPr>
                        <a:t>Number of Train Derailments</a:t>
                      </a:r>
                      <a:endParaRPr lang="en-US" sz="2400">
                        <a:effectLst/>
                        <a:latin typeface="Times New Roman"/>
                      </a:endParaRPr>
                    </a:p>
                  </a:txBody>
                  <a:tcPr marL="63500" marR="63500" marT="63500" marB="63500"/>
                </a:tc>
                <a:extLst>
                  <a:ext uri="{0D108BD9-81ED-4DB2-BD59-A6C34878D82A}">
                    <a16:rowId xmlns:a16="http://schemas.microsoft.com/office/drawing/2014/main" val="523017024"/>
                  </a:ext>
                </a:extLst>
              </a:tr>
              <a:tr h="511734">
                <a:tc>
                  <a:txBody>
                    <a:bodyPr/>
                    <a:lstStyle/>
                    <a:p>
                      <a:pPr algn="ctr" rtl="0" fontAlgn="t">
                        <a:spcBef>
                          <a:spcPts val="1200"/>
                        </a:spcBef>
                        <a:spcAft>
                          <a:spcPts val="0"/>
                        </a:spcAft>
                      </a:pPr>
                      <a:r>
                        <a:rPr lang="en-US" sz="2400" u="none" strike="noStrike">
                          <a:effectLst/>
                          <a:latin typeface="Times New Roman"/>
                        </a:rPr>
                        <a:t>2013-2014</a:t>
                      </a:r>
                      <a:endParaRPr lang="en-US" sz="2400">
                        <a:effectLst/>
                        <a:latin typeface="Times New Roman"/>
                      </a:endParaRPr>
                    </a:p>
                  </a:txBody>
                  <a:tcPr marL="63500" marR="63500" marT="63500" marB="63500"/>
                </a:tc>
                <a:tc>
                  <a:txBody>
                    <a:bodyPr/>
                    <a:lstStyle/>
                    <a:p>
                      <a:pPr algn="ctr" rtl="0" fontAlgn="t">
                        <a:spcBef>
                          <a:spcPts val="1200"/>
                        </a:spcBef>
                        <a:spcAft>
                          <a:spcPts val="0"/>
                        </a:spcAft>
                      </a:pPr>
                      <a:r>
                        <a:rPr lang="en-US" sz="2400" u="none" strike="noStrike">
                          <a:effectLst/>
                          <a:latin typeface="Times New Roman"/>
                        </a:rPr>
                        <a:t>177</a:t>
                      </a:r>
                      <a:endParaRPr lang="en-US" sz="2400">
                        <a:effectLst/>
                        <a:latin typeface="Times New Roman"/>
                      </a:endParaRPr>
                    </a:p>
                  </a:txBody>
                  <a:tcPr marL="63500" marR="63500" marT="63500" marB="63500"/>
                </a:tc>
                <a:tc>
                  <a:txBody>
                    <a:bodyPr/>
                    <a:lstStyle/>
                    <a:p>
                      <a:pPr algn="ctr" rtl="0" fontAlgn="t">
                        <a:spcBef>
                          <a:spcPts val="1200"/>
                        </a:spcBef>
                        <a:spcAft>
                          <a:spcPts val="0"/>
                        </a:spcAft>
                      </a:pPr>
                      <a:r>
                        <a:rPr lang="en-US" sz="2400" u="none" strike="noStrike">
                          <a:effectLst/>
                          <a:latin typeface="Times New Roman"/>
                        </a:rPr>
                        <a:t>185</a:t>
                      </a:r>
                      <a:endParaRPr lang="en-US" sz="2400">
                        <a:effectLst/>
                        <a:latin typeface="Times New Roman"/>
                      </a:endParaRPr>
                    </a:p>
                  </a:txBody>
                  <a:tcPr marL="63500" marR="63500" marT="63500" marB="63500"/>
                </a:tc>
                <a:tc>
                  <a:txBody>
                    <a:bodyPr/>
                    <a:lstStyle/>
                    <a:p>
                      <a:pPr algn="ctr" rtl="0" fontAlgn="t">
                        <a:spcBef>
                          <a:spcPts val="1200"/>
                        </a:spcBef>
                        <a:spcAft>
                          <a:spcPts val="0"/>
                        </a:spcAft>
                      </a:pPr>
                      <a:r>
                        <a:rPr lang="en-US" sz="2400" u="none" strike="noStrike">
                          <a:effectLst/>
                          <a:latin typeface="Times New Roman"/>
                        </a:rPr>
                        <a:t>158</a:t>
                      </a:r>
                      <a:endParaRPr lang="en-US" sz="2400">
                        <a:effectLst/>
                        <a:latin typeface="Times New Roman"/>
                      </a:endParaRPr>
                    </a:p>
                  </a:txBody>
                  <a:tcPr marL="63500" marR="63500" marT="63500" marB="63500"/>
                </a:tc>
                <a:extLst>
                  <a:ext uri="{0D108BD9-81ED-4DB2-BD59-A6C34878D82A}">
                    <a16:rowId xmlns:a16="http://schemas.microsoft.com/office/drawing/2014/main" val="1020037794"/>
                  </a:ext>
                </a:extLst>
              </a:tr>
              <a:tr h="511734">
                <a:tc>
                  <a:txBody>
                    <a:bodyPr/>
                    <a:lstStyle/>
                    <a:p>
                      <a:pPr algn="ctr" rtl="0" fontAlgn="t">
                        <a:spcBef>
                          <a:spcPts val="1200"/>
                        </a:spcBef>
                        <a:spcAft>
                          <a:spcPts val="0"/>
                        </a:spcAft>
                      </a:pPr>
                      <a:r>
                        <a:rPr lang="en-US" sz="2400" u="none" strike="noStrike">
                          <a:effectLst/>
                          <a:latin typeface="Times New Roman"/>
                        </a:rPr>
                        <a:t>2014-2015</a:t>
                      </a:r>
                      <a:endParaRPr lang="en-US" sz="2400">
                        <a:effectLst/>
                        <a:latin typeface="Times New Roman"/>
                      </a:endParaRPr>
                    </a:p>
                  </a:txBody>
                  <a:tcPr marL="63500" marR="63500" marT="63500" marB="63500"/>
                </a:tc>
                <a:tc>
                  <a:txBody>
                    <a:bodyPr/>
                    <a:lstStyle/>
                    <a:p>
                      <a:pPr algn="ctr" rtl="0" fontAlgn="t">
                        <a:spcBef>
                          <a:spcPts val="1200"/>
                        </a:spcBef>
                        <a:spcAft>
                          <a:spcPts val="0"/>
                        </a:spcAft>
                      </a:pPr>
                      <a:r>
                        <a:rPr lang="en-US" sz="2400" u="none" strike="noStrike">
                          <a:effectLst/>
                          <a:latin typeface="Times New Roman"/>
                        </a:rPr>
                        <a:t>312</a:t>
                      </a:r>
                      <a:endParaRPr lang="en-US" sz="2400">
                        <a:effectLst/>
                        <a:latin typeface="Times New Roman"/>
                      </a:endParaRPr>
                    </a:p>
                  </a:txBody>
                  <a:tcPr marL="63500" marR="63500" marT="63500" marB="63500"/>
                </a:tc>
                <a:tc>
                  <a:txBody>
                    <a:bodyPr/>
                    <a:lstStyle/>
                    <a:p>
                      <a:pPr algn="ctr" rtl="0" fontAlgn="t">
                        <a:spcBef>
                          <a:spcPts val="1200"/>
                        </a:spcBef>
                        <a:spcAft>
                          <a:spcPts val="0"/>
                        </a:spcAft>
                      </a:pPr>
                      <a:r>
                        <a:rPr lang="en-US" sz="2400" u="none" strike="noStrike">
                          <a:effectLst/>
                          <a:latin typeface="Times New Roman"/>
                        </a:rPr>
                        <a:t>246</a:t>
                      </a:r>
                      <a:endParaRPr lang="en-US" sz="2400">
                        <a:effectLst/>
                        <a:latin typeface="Times New Roman"/>
                      </a:endParaRPr>
                    </a:p>
                  </a:txBody>
                  <a:tcPr marL="63500" marR="63500" marT="63500" marB="63500"/>
                </a:tc>
                <a:tc>
                  <a:txBody>
                    <a:bodyPr/>
                    <a:lstStyle/>
                    <a:p>
                      <a:pPr algn="ctr" rtl="0" fontAlgn="t">
                        <a:spcBef>
                          <a:spcPts val="1200"/>
                        </a:spcBef>
                        <a:spcAft>
                          <a:spcPts val="0"/>
                        </a:spcAft>
                      </a:pPr>
                      <a:r>
                        <a:rPr lang="en-US" sz="2400" u="none" strike="noStrike">
                          <a:effectLst/>
                          <a:latin typeface="Times New Roman"/>
                        </a:rPr>
                        <a:t>292</a:t>
                      </a:r>
                      <a:endParaRPr lang="en-US" sz="2400">
                        <a:effectLst/>
                        <a:latin typeface="Times New Roman"/>
                      </a:endParaRPr>
                    </a:p>
                  </a:txBody>
                  <a:tcPr marL="63500" marR="63500" marT="63500" marB="63500"/>
                </a:tc>
                <a:extLst>
                  <a:ext uri="{0D108BD9-81ED-4DB2-BD59-A6C34878D82A}">
                    <a16:rowId xmlns:a16="http://schemas.microsoft.com/office/drawing/2014/main" val="2548080541"/>
                  </a:ext>
                </a:extLst>
              </a:tr>
              <a:tr h="511734">
                <a:tc>
                  <a:txBody>
                    <a:bodyPr/>
                    <a:lstStyle/>
                    <a:p>
                      <a:pPr algn="ctr" rtl="0" fontAlgn="t">
                        <a:spcBef>
                          <a:spcPts val="1200"/>
                        </a:spcBef>
                        <a:spcAft>
                          <a:spcPts val="0"/>
                        </a:spcAft>
                      </a:pPr>
                      <a:r>
                        <a:rPr lang="en-US" sz="2400" u="none" strike="noStrike">
                          <a:effectLst/>
                          <a:latin typeface="Times New Roman"/>
                        </a:rPr>
                        <a:t>2015-2016</a:t>
                      </a:r>
                      <a:endParaRPr lang="en-US" sz="2400">
                        <a:effectLst/>
                        <a:latin typeface="Times New Roman"/>
                      </a:endParaRPr>
                    </a:p>
                  </a:txBody>
                  <a:tcPr marL="63500" marR="63500" marT="63500" marB="63500"/>
                </a:tc>
                <a:tc>
                  <a:txBody>
                    <a:bodyPr/>
                    <a:lstStyle/>
                    <a:p>
                      <a:pPr algn="ctr" rtl="0" fontAlgn="t">
                        <a:spcBef>
                          <a:spcPts val="1200"/>
                        </a:spcBef>
                        <a:spcAft>
                          <a:spcPts val="0"/>
                        </a:spcAft>
                      </a:pPr>
                      <a:r>
                        <a:rPr lang="en-US" sz="2400" u="none" strike="noStrike">
                          <a:effectLst/>
                          <a:latin typeface="Times New Roman"/>
                        </a:rPr>
                        <a:t>166</a:t>
                      </a:r>
                      <a:endParaRPr lang="en-US" sz="2400">
                        <a:effectLst/>
                        <a:latin typeface="Times New Roman"/>
                      </a:endParaRPr>
                    </a:p>
                  </a:txBody>
                  <a:tcPr marL="63500" marR="63500" marT="63500" marB="63500"/>
                </a:tc>
                <a:tc>
                  <a:txBody>
                    <a:bodyPr/>
                    <a:lstStyle/>
                    <a:p>
                      <a:pPr algn="ctr" rtl="0" fontAlgn="t">
                        <a:spcBef>
                          <a:spcPts val="1200"/>
                        </a:spcBef>
                        <a:spcAft>
                          <a:spcPts val="0"/>
                        </a:spcAft>
                      </a:pPr>
                      <a:r>
                        <a:rPr lang="en-US" sz="2400" u="none" strike="noStrike">
                          <a:effectLst/>
                          <a:latin typeface="Times New Roman"/>
                        </a:rPr>
                        <a:t>36</a:t>
                      </a:r>
                      <a:endParaRPr lang="en-US" sz="2400">
                        <a:effectLst/>
                        <a:latin typeface="Times New Roman"/>
                      </a:endParaRPr>
                    </a:p>
                  </a:txBody>
                  <a:tcPr marL="63500" marR="63500" marT="63500" marB="63500"/>
                </a:tc>
                <a:tc>
                  <a:txBody>
                    <a:bodyPr/>
                    <a:lstStyle/>
                    <a:p>
                      <a:pPr algn="ctr" rtl="0" fontAlgn="t">
                        <a:spcBef>
                          <a:spcPts val="1200"/>
                        </a:spcBef>
                        <a:spcAft>
                          <a:spcPts val="0"/>
                        </a:spcAft>
                      </a:pPr>
                      <a:r>
                        <a:rPr lang="en-US" sz="2400" u="none" strike="noStrike">
                          <a:effectLst/>
                          <a:latin typeface="Times New Roman"/>
                        </a:rPr>
                        <a:t>123</a:t>
                      </a:r>
                      <a:endParaRPr lang="en-US" sz="2400">
                        <a:effectLst/>
                        <a:latin typeface="Times New Roman"/>
                      </a:endParaRPr>
                    </a:p>
                  </a:txBody>
                  <a:tcPr marL="63500" marR="63500" marT="63500" marB="63500"/>
                </a:tc>
                <a:extLst>
                  <a:ext uri="{0D108BD9-81ED-4DB2-BD59-A6C34878D82A}">
                    <a16:rowId xmlns:a16="http://schemas.microsoft.com/office/drawing/2014/main" val="1559625528"/>
                  </a:ext>
                </a:extLst>
              </a:tr>
              <a:tr h="511734">
                <a:tc>
                  <a:txBody>
                    <a:bodyPr/>
                    <a:lstStyle/>
                    <a:p>
                      <a:pPr algn="ctr" rtl="0" fontAlgn="t">
                        <a:spcBef>
                          <a:spcPts val="1200"/>
                        </a:spcBef>
                        <a:spcAft>
                          <a:spcPts val="0"/>
                        </a:spcAft>
                      </a:pPr>
                      <a:r>
                        <a:rPr lang="en-US" sz="2400" u="none" strike="noStrike">
                          <a:effectLst/>
                          <a:latin typeface="Times New Roman"/>
                        </a:rPr>
                        <a:t>2016-2017</a:t>
                      </a:r>
                      <a:endParaRPr lang="en-US" sz="2400">
                        <a:effectLst/>
                        <a:latin typeface="Times New Roman"/>
                      </a:endParaRPr>
                    </a:p>
                  </a:txBody>
                  <a:tcPr marL="63500" marR="63500" marT="63500" marB="63500"/>
                </a:tc>
                <a:tc>
                  <a:txBody>
                    <a:bodyPr/>
                    <a:lstStyle/>
                    <a:p>
                      <a:pPr algn="ctr" rtl="0" fontAlgn="t">
                        <a:spcBef>
                          <a:spcPts val="1200"/>
                        </a:spcBef>
                        <a:spcAft>
                          <a:spcPts val="0"/>
                        </a:spcAft>
                      </a:pPr>
                      <a:r>
                        <a:rPr lang="en-US" sz="2400" u="none" strike="noStrike">
                          <a:effectLst/>
                          <a:latin typeface="Times New Roman"/>
                        </a:rPr>
                        <a:t>80</a:t>
                      </a:r>
                      <a:endParaRPr lang="en-US" sz="2400">
                        <a:effectLst/>
                        <a:latin typeface="Times New Roman"/>
                      </a:endParaRPr>
                    </a:p>
                  </a:txBody>
                  <a:tcPr marL="63500" marR="63500" marT="63500" marB="63500"/>
                </a:tc>
                <a:tc>
                  <a:txBody>
                    <a:bodyPr/>
                    <a:lstStyle/>
                    <a:p>
                      <a:pPr algn="ctr" rtl="0" fontAlgn="t">
                        <a:spcBef>
                          <a:spcPts val="1200"/>
                        </a:spcBef>
                        <a:spcAft>
                          <a:spcPts val="0"/>
                        </a:spcAft>
                      </a:pPr>
                      <a:r>
                        <a:rPr lang="en-US" sz="2400" u="none" strike="noStrike">
                          <a:effectLst/>
                          <a:latin typeface="Times New Roman"/>
                        </a:rPr>
                        <a:t>10</a:t>
                      </a:r>
                      <a:endParaRPr lang="en-US" sz="2400">
                        <a:effectLst/>
                        <a:latin typeface="Times New Roman"/>
                      </a:endParaRPr>
                    </a:p>
                  </a:txBody>
                  <a:tcPr marL="63500" marR="63500" marT="63500" marB="63500"/>
                </a:tc>
                <a:tc>
                  <a:txBody>
                    <a:bodyPr/>
                    <a:lstStyle/>
                    <a:p>
                      <a:pPr algn="ctr" rtl="0" fontAlgn="t">
                        <a:spcBef>
                          <a:spcPts val="1200"/>
                        </a:spcBef>
                        <a:spcAft>
                          <a:spcPts val="0"/>
                        </a:spcAft>
                      </a:pPr>
                      <a:r>
                        <a:rPr lang="en-US" sz="2400" u="none" strike="noStrike">
                          <a:effectLst/>
                          <a:latin typeface="Times New Roman"/>
                        </a:rPr>
                        <a:t>44</a:t>
                      </a:r>
                      <a:endParaRPr lang="en-US" sz="2400">
                        <a:effectLst/>
                        <a:latin typeface="Times New Roman"/>
                      </a:endParaRPr>
                    </a:p>
                  </a:txBody>
                  <a:tcPr marL="63500" marR="63500" marT="63500" marB="63500"/>
                </a:tc>
                <a:extLst>
                  <a:ext uri="{0D108BD9-81ED-4DB2-BD59-A6C34878D82A}">
                    <a16:rowId xmlns:a16="http://schemas.microsoft.com/office/drawing/2014/main" val="3230312274"/>
                  </a:ext>
                </a:extLst>
              </a:tr>
              <a:tr h="511734">
                <a:tc>
                  <a:txBody>
                    <a:bodyPr/>
                    <a:lstStyle/>
                    <a:p>
                      <a:pPr algn="ctr" rtl="0" fontAlgn="t">
                        <a:spcBef>
                          <a:spcPts val="1200"/>
                        </a:spcBef>
                        <a:spcAft>
                          <a:spcPts val="0"/>
                        </a:spcAft>
                      </a:pPr>
                      <a:r>
                        <a:rPr lang="en-US" sz="2400" u="none" strike="noStrike">
                          <a:effectLst/>
                          <a:latin typeface="Times New Roman"/>
                        </a:rPr>
                        <a:t>2017-1018</a:t>
                      </a:r>
                      <a:endParaRPr lang="en-US" sz="2400">
                        <a:effectLst/>
                        <a:latin typeface="Times New Roman"/>
                      </a:endParaRPr>
                    </a:p>
                  </a:txBody>
                  <a:tcPr marL="63500" marR="63500" marT="63500" marB="63500"/>
                </a:tc>
                <a:tc>
                  <a:txBody>
                    <a:bodyPr/>
                    <a:lstStyle/>
                    <a:p>
                      <a:pPr algn="ctr" rtl="0" fontAlgn="t">
                        <a:spcBef>
                          <a:spcPts val="1200"/>
                        </a:spcBef>
                        <a:spcAft>
                          <a:spcPts val="0"/>
                        </a:spcAft>
                      </a:pPr>
                      <a:r>
                        <a:rPr lang="en-US" sz="2400" u="none" strike="noStrike">
                          <a:effectLst/>
                          <a:latin typeface="Times New Roman"/>
                        </a:rPr>
                        <a:t>94</a:t>
                      </a:r>
                      <a:endParaRPr lang="en-US" sz="2400">
                        <a:effectLst/>
                        <a:latin typeface="Times New Roman"/>
                      </a:endParaRPr>
                    </a:p>
                  </a:txBody>
                  <a:tcPr marL="63500" marR="63500" marT="63500" marB="63500"/>
                </a:tc>
                <a:tc>
                  <a:txBody>
                    <a:bodyPr/>
                    <a:lstStyle/>
                    <a:p>
                      <a:pPr algn="ctr" rtl="0" fontAlgn="t">
                        <a:spcBef>
                          <a:spcPts val="1200"/>
                        </a:spcBef>
                        <a:spcAft>
                          <a:spcPts val="0"/>
                        </a:spcAft>
                      </a:pPr>
                      <a:r>
                        <a:rPr lang="en-US" sz="2400" u="none" strike="noStrike">
                          <a:effectLst/>
                          <a:latin typeface="Times New Roman"/>
                        </a:rPr>
                        <a:t>52</a:t>
                      </a:r>
                      <a:endParaRPr lang="en-US" sz="2400">
                        <a:effectLst/>
                        <a:latin typeface="Times New Roman"/>
                      </a:endParaRPr>
                    </a:p>
                  </a:txBody>
                  <a:tcPr marL="63500" marR="63500" marT="63500" marB="63500"/>
                </a:tc>
                <a:tc>
                  <a:txBody>
                    <a:bodyPr/>
                    <a:lstStyle/>
                    <a:p>
                      <a:pPr algn="ctr" rtl="0" fontAlgn="t">
                        <a:spcBef>
                          <a:spcPts val="1200"/>
                        </a:spcBef>
                        <a:spcAft>
                          <a:spcPts val="0"/>
                        </a:spcAft>
                      </a:pPr>
                      <a:r>
                        <a:rPr lang="en-US" sz="2400" u="none" strike="noStrike">
                          <a:effectLst/>
                          <a:latin typeface="Times New Roman"/>
                        </a:rPr>
                        <a:t>64</a:t>
                      </a:r>
                      <a:endParaRPr lang="en-US" sz="2400">
                        <a:effectLst/>
                        <a:latin typeface="Times New Roman"/>
                      </a:endParaRPr>
                    </a:p>
                  </a:txBody>
                  <a:tcPr marL="63500" marR="63500" marT="63500" marB="63500"/>
                </a:tc>
                <a:extLst>
                  <a:ext uri="{0D108BD9-81ED-4DB2-BD59-A6C34878D82A}">
                    <a16:rowId xmlns:a16="http://schemas.microsoft.com/office/drawing/2014/main" val="3719450470"/>
                  </a:ext>
                </a:extLst>
              </a:tr>
              <a:tr h="511734">
                <a:tc>
                  <a:txBody>
                    <a:bodyPr/>
                    <a:lstStyle/>
                    <a:p>
                      <a:pPr algn="ctr" rtl="0" fontAlgn="t">
                        <a:spcBef>
                          <a:spcPts val="1200"/>
                        </a:spcBef>
                        <a:spcAft>
                          <a:spcPts val="0"/>
                        </a:spcAft>
                      </a:pPr>
                      <a:r>
                        <a:rPr lang="en-US" sz="2400" u="none" strike="noStrike">
                          <a:effectLst/>
                          <a:latin typeface="Times New Roman"/>
                        </a:rPr>
                        <a:t>2018-2019</a:t>
                      </a:r>
                      <a:endParaRPr lang="en-US" sz="2400">
                        <a:effectLst/>
                        <a:latin typeface="Times New Roman"/>
                      </a:endParaRPr>
                    </a:p>
                  </a:txBody>
                  <a:tcPr marL="63500" marR="63500" marT="63500" marB="63500"/>
                </a:tc>
                <a:tc>
                  <a:txBody>
                    <a:bodyPr/>
                    <a:lstStyle/>
                    <a:p>
                      <a:pPr algn="ctr" rtl="0" fontAlgn="t">
                        <a:spcBef>
                          <a:spcPts val="1200"/>
                        </a:spcBef>
                        <a:spcAft>
                          <a:spcPts val="0"/>
                        </a:spcAft>
                      </a:pPr>
                      <a:r>
                        <a:rPr lang="en-US" sz="2400" u="none" strike="noStrike">
                          <a:effectLst/>
                          <a:latin typeface="Times New Roman"/>
                        </a:rPr>
                        <a:t>91</a:t>
                      </a:r>
                      <a:endParaRPr lang="en-US" sz="2400">
                        <a:effectLst/>
                        <a:latin typeface="Times New Roman"/>
                      </a:endParaRPr>
                    </a:p>
                  </a:txBody>
                  <a:tcPr marL="63500" marR="63500" marT="63500" marB="63500"/>
                </a:tc>
                <a:tc>
                  <a:txBody>
                    <a:bodyPr/>
                    <a:lstStyle/>
                    <a:p>
                      <a:pPr algn="ctr" rtl="0" fontAlgn="t">
                        <a:spcBef>
                          <a:spcPts val="1200"/>
                        </a:spcBef>
                        <a:spcAft>
                          <a:spcPts val="0"/>
                        </a:spcAft>
                      </a:pPr>
                      <a:r>
                        <a:rPr lang="en-US" sz="2400" u="none" strike="noStrike">
                          <a:effectLst/>
                          <a:latin typeface="Times New Roman"/>
                        </a:rPr>
                        <a:t>56</a:t>
                      </a:r>
                      <a:endParaRPr lang="en-US" sz="2400">
                        <a:effectLst/>
                        <a:latin typeface="Times New Roman"/>
                      </a:endParaRPr>
                    </a:p>
                  </a:txBody>
                  <a:tcPr marL="63500" marR="63500" marT="63500" marB="63500"/>
                </a:tc>
                <a:tc>
                  <a:txBody>
                    <a:bodyPr/>
                    <a:lstStyle/>
                    <a:p>
                      <a:pPr algn="ctr" rtl="0" fontAlgn="t">
                        <a:spcBef>
                          <a:spcPts val="1200"/>
                        </a:spcBef>
                        <a:spcAft>
                          <a:spcPts val="0"/>
                        </a:spcAft>
                      </a:pPr>
                      <a:r>
                        <a:rPr lang="en-US" sz="2400" u="none" strike="noStrike">
                          <a:effectLst/>
                          <a:latin typeface="Times New Roman"/>
                        </a:rPr>
                        <a:t>78</a:t>
                      </a:r>
                      <a:endParaRPr lang="en-US" sz="2400">
                        <a:effectLst/>
                        <a:latin typeface="Times New Roman"/>
                      </a:endParaRPr>
                    </a:p>
                  </a:txBody>
                  <a:tcPr marL="63500" marR="63500" marT="63500" marB="63500"/>
                </a:tc>
                <a:extLst>
                  <a:ext uri="{0D108BD9-81ED-4DB2-BD59-A6C34878D82A}">
                    <a16:rowId xmlns:a16="http://schemas.microsoft.com/office/drawing/2014/main" val="3003635542"/>
                  </a:ext>
                </a:extLst>
              </a:tr>
            </a:tbl>
          </a:graphicData>
        </a:graphic>
      </p:graphicFrame>
      <p:sp>
        <p:nvSpPr>
          <p:cNvPr id="5" name="TextBox 4">
            <a:extLst>
              <a:ext uri="{FF2B5EF4-FFF2-40B4-BE49-F238E27FC236}">
                <a16:creationId xmlns:a16="http://schemas.microsoft.com/office/drawing/2014/main" id="{60F0544D-E358-5EC7-8352-828B6A647718}"/>
              </a:ext>
            </a:extLst>
          </p:cNvPr>
          <p:cNvSpPr txBox="1"/>
          <p:nvPr/>
        </p:nvSpPr>
        <p:spPr>
          <a:xfrm>
            <a:off x="51758" y="626852"/>
            <a:ext cx="12145992"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600" b="1">
                <a:latin typeface="Times New Roman"/>
                <a:cs typeface="Times New Roman"/>
              </a:rPr>
              <a:t>Table-I</a:t>
            </a:r>
            <a:r>
              <a:rPr lang="en-US" sz="3600">
                <a:latin typeface="Times New Roman"/>
                <a:cs typeface="Times New Roman"/>
              </a:rPr>
              <a:t>: Statistics of the Number of Casualties Caused Due to Train Accidents</a:t>
            </a:r>
          </a:p>
          <a:p>
            <a:endParaRPr lang="en-US"/>
          </a:p>
        </p:txBody>
      </p:sp>
    </p:spTree>
    <p:extLst>
      <p:ext uri="{BB962C8B-B14F-4D97-AF65-F5344CB8AC3E}">
        <p14:creationId xmlns:p14="http://schemas.microsoft.com/office/powerpoint/2010/main" val="659892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B37E68-8C22-1CFD-3710-54E50CAA7DF7}"/>
              </a:ext>
            </a:extLst>
          </p:cNvPr>
          <p:cNvSpPr>
            <a:spLocks noGrp="1"/>
          </p:cNvSpPr>
          <p:nvPr>
            <p:ph type="sldNum" sz="quarter" idx="12"/>
          </p:nvPr>
        </p:nvSpPr>
        <p:spPr/>
        <p:txBody>
          <a:bodyPr/>
          <a:lstStyle/>
          <a:p>
            <a:fld id="{330EA680-D336-4FF7-8B7A-9848BB0A1C32}" type="slidenum">
              <a:rPr lang="en-US" sz="2400" b="1" dirty="0" smtClean="0">
                <a:solidFill>
                  <a:schemeClr val="tx1"/>
                </a:solidFill>
                <a:latin typeface="Times New Roman"/>
                <a:cs typeface="Times New Roman"/>
              </a:rPr>
              <a:t>8</a:t>
            </a:fld>
            <a:endParaRPr lang="en-US" sz="2400" b="1">
              <a:solidFill>
                <a:schemeClr val="tx1"/>
              </a:solidFill>
              <a:latin typeface="Times New Roman"/>
              <a:cs typeface="Times New Roman"/>
            </a:endParaRPr>
          </a:p>
        </p:txBody>
      </p:sp>
      <p:pic>
        <p:nvPicPr>
          <p:cNvPr id="4" name="Picture 4">
            <a:extLst>
              <a:ext uri="{FF2B5EF4-FFF2-40B4-BE49-F238E27FC236}">
                <a16:creationId xmlns:a16="http://schemas.microsoft.com/office/drawing/2014/main" id="{70C82E63-F443-F45A-57B9-6B14AF1DF792}"/>
              </a:ext>
            </a:extLst>
          </p:cNvPr>
          <p:cNvPicPr>
            <a:picLocks noChangeAspect="1"/>
          </p:cNvPicPr>
          <p:nvPr/>
        </p:nvPicPr>
        <p:blipFill rotWithShape="1">
          <a:blip r:embed="rId2"/>
          <a:srcRect r="671" b="3418"/>
          <a:stretch/>
        </p:blipFill>
        <p:spPr>
          <a:xfrm>
            <a:off x="2052997" y="2336859"/>
            <a:ext cx="2119460" cy="1887440"/>
          </a:xfrm>
          <a:prstGeom prst="rect">
            <a:avLst/>
          </a:prstGeom>
        </p:spPr>
      </p:pic>
      <p:pic>
        <p:nvPicPr>
          <p:cNvPr id="5" name="Picture 5">
            <a:extLst>
              <a:ext uri="{FF2B5EF4-FFF2-40B4-BE49-F238E27FC236}">
                <a16:creationId xmlns:a16="http://schemas.microsoft.com/office/drawing/2014/main" id="{685A7FC0-98E8-AEB9-1213-D3D0B10D751C}"/>
              </a:ext>
            </a:extLst>
          </p:cNvPr>
          <p:cNvPicPr>
            <a:picLocks noChangeAspect="1"/>
          </p:cNvPicPr>
          <p:nvPr/>
        </p:nvPicPr>
        <p:blipFill>
          <a:blip r:embed="rId3"/>
          <a:stretch>
            <a:fillRect/>
          </a:stretch>
        </p:blipFill>
        <p:spPr>
          <a:xfrm>
            <a:off x="97766" y="2313677"/>
            <a:ext cx="2133600" cy="1943100"/>
          </a:xfrm>
          <a:prstGeom prst="rect">
            <a:avLst/>
          </a:prstGeom>
        </p:spPr>
      </p:pic>
      <p:pic>
        <p:nvPicPr>
          <p:cNvPr id="6" name="Picture 6" descr="Icon&#10;&#10;Description automatically generated">
            <a:extLst>
              <a:ext uri="{FF2B5EF4-FFF2-40B4-BE49-F238E27FC236}">
                <a16:creationId xmlns:a16="http://schemas.microsoft.com/office/drawing/2014/main" id="{FFF11B31-C79A-DD58-10EB-0B1E6F3B2D96}"/>
              </a:ext>
            </a:extLst>
          </p:cNvPr>
          <p:cNvPicPr>
            <a:picLocks noChangeAspect="1"/>
          </p:cNvPicPr>
          <p:nvPr/>
        </p:nvPicPr>
        <p:blipFill>
          <a:blip r:embed="rId4"/>
          <a:stretch>
            <a:fillRect/>
          </a:stretch>
        </p:blipFill>
        <p:spPr>
          <a:xfrm>
            <a:off x="4075441" y="2342072"/>
            <a:ext cx="2114550" cy="1943818"/>
          </a:xfrm>
          <a:prstGeom prst="rect">
            <a:avLst/>
          </a:prstGeom>
        </p:spPr>
      </p:pic>
      <p:pic>
        <p:nvPicPr>
          <p:cNvPr id="7" name="Picture 7" descr="Diagram&#10;&#10;Description automatically generated">
            <a:extLst>
              <a:ext uri="{FF2B5EF4-FFF2-40B4-BE49-F238E27FC236}">
                <a16:creationId xmlns:a16="http://schemas.microsoft.com/office/drawing/2014/main" id="{FDF30DE1-C292-3408-A544-DC6B3A9AF504}"/>
              </a:ext>
            </a:extLst>
          </p:cNvPr>
          <p:cNvPicPr>
            <a:picLocks noChangeAspect="1"/>
          </p:cNvPicPr>
          <p:nvPr/>
        </p:nvPicPr>
        <p:blipFill rotWithShape="1">
          <a:blip r:embed="rId5"/>
          <a:srcRect l="5426" t="4579" r="-775" b="-518"/>
          <a:stretch/>
        </p:blipFill>
        <p:spPr>
          <a:xfrm>
            <a:off x="6312738" y="2335865"/>
            <a:ext cx="2125124" cy="1931082"/>
          </a:xfrm>
          <a:prstGeom prst="rect">
            <a:avLst/>
          </a:prstGeom>
        </p:spPr>
      </p:pic>
      <p:pic>
        <p:nvPicPr>
          <p:cNvPr id="8" name="Picture 8" descr="Circle&#10;&#10;Description automatically generated">
            <a:extLst>
              <a:ext uri="{FF2B5EF4-FFF2-40B4-BE49-F238E27FC236}">
                <a16:creationId xmlns:a16="http://schemas.microsoft.com/office/drawing/2014/main" id="{6DA27504-C8AD-F63D-9321-07BEFC6FB377}"/>
              </a:ext>
            </a:extLst>
          </p:cNvPr>
          <p:cNvPicPr>
            <a:picLocks noChangeAspect="1"/>
          </p:cNvPicPr>
          <p:nvPr/>
        </p:nvPicPr>
        <p:blipFill>
          <a:blip r:embed="rId6"/>
          <a:stretch>
            <a:fillRect/>
          </a:stretch>
        </p:blipFill>
        <p:spPr>
          <a:xfrm>
            <a:off x="8162385" y="2345846"/>
            <a:ext cx="2135756" cy="1936270"/>
          </a:xfrm>
          <a:prstGeom prst="rect">
            <a:avLst/>
          </a:prstGeom>
        </p:spPr>
      </p:pic>
      <p:pic>
        <p:nvPicPr>
          <p:cNvPr id="9" name="Picture 9" descr="A picture containing text, pool ball, clipart&#10;&#10;Description automatically generated">
            <a:extLst>
              <a:ext uri="{FF2B5EF4-FFF2-40B4-BE49-F238E27FC236}">
                <a16:creationId xmlns:a16="http://schemas.microsoft.com/office/drawing/2014/main" id="{2A15CA86-8CD6-5870-5550-84B83022EFA9}"/>
              </a:ext>
            </a:extLst>
          </p:cNvPr>
          <p:cNvPicPr>
            <a:picLocks noChangeAspect="1"/>
          </p:cNvPicPr>
          <p:nvPr/>
        </p:nvPicPr>
        <p:blipFill>
          <a:blip r:embed="rId7"/>
          <a:stretch>
            <a:fillRect/>
          </a:stretch>
        </p:blipFill>
        <p:spPr>
          <a:xfrm>
            <a:off x="10174587" y="2279620"/>
            <a:ext cx="1906977" cy="1953703"/>
          </a:xfrm>
          <a:prstGeom prst="rect">
            <a:avLst/>
          </a:prstGeom>
        </p:spPr>
      </p:pic>
      <p:sp>
        <p:nvSpPr>
          <p:cNvPr id="10" name="TextBox 9">
            <a:extLst>
              <a:ext uri="{FF2B5EF4-FFF2-40B4-BE49-F238E27FC236}">
                <a16:creationId xmlns:a16="http://schemas.microsoft.com/office/drawing/2014/main" id="{84EE171F-1227-994C-D6BD-5985959BD289}"/>
              </a:ext>
            </a:extLst>
          </p:cNvPr>
          <p:cNvSpPr txBox="1"/>
          <p:nvPr/>
        </p:nvSpPr>
        <p:spPr>
          <a:xfrm>
            <a:off x="349250" y="4492625"/>
            <a:ext cx="1651000"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a:latin typeface="Times New Roman"/>
                <a:cs typeface="Calibri"/>
              </a:rPr>
              <a:t>Year </a:t>
            </a:r>
            <a:endParaRPr lang="en-US" sz="2400">
              <a:latin typeface="Times New Roman"/>
              <a:cs typeface="Times New Roman"/>
            </a:endParaRPr>
          </a:p>
          <a:p>
            <a:pPr algn="ctr"/>
            <a:r>
              <a:rPr lang="en-US" sz="2400">
                <a:latin typeface="Times New Roman"/>
                <a:cs typeface="Calibri"/>
              </a:rPr>
              <a:t>2013-2014</a:t>
            </a:r>
          </a:p>
        </p:txBody>
      </p:sp>
      <p:sp>
        <p:nvSpPr>
          <p:cNvPr id="11" name="TextBox 10">
            <a:extLst>
              <a:ext uri="{FF2B5EF4-FFF2-40B4-BE49-F238E27FC236}">
                <a16:creationId xmlns:a16="http://schemas.microsoft.com/office/drawing/2014/main" id="{C35E6D1F-BB9D-E3E9-B2EA-56D5039044A5}"/>
              </a:ext>
            </a:extLst>
          </p:cNvPr>
          <p:cNvSpPr txBox="1"/>
          <p:nvPr/>
        </p:nvSpPr>
        <p:spPr>
          <a:xfrm>
            <a:off x="4446797" y="4492624"/>
            <a:ext cx="1651000"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a:latin typeface="Times New Roman"/>
                <a:cs typeface="Calibri"/>
              </a:rPr>
              <a:t>Year </a:t>
            </a:r>
            <a:endParaRPr lang="en-US" sz="2400">
              <a:latin typeface="Times New Roman"/>
              <a:cs typeface="Times New Roman"/>
            </a:endParaRPr>
          </a:p>
          <a:p>
            <a:pPr algn="ctr"/>
            <a:r>
              <a:rPr lang="en-US" sz="2400">
                <a:latin typeface="Times New Roman"/>
                <a:cs typeface="Calibri"/>
              </a:rPr>
              <a:t>2015-2016</a:t>
            </a:r>
          </a:p>
        </p:txBody>
      </p:sp>
      <p:sp>
        <p:nvSpPr>
          <p:cNvPr id="12" name="TextBox 11">
            <a:extLst>
              <a:ext uri="{FF2B5EF4-FFF2-40B4-BE49-F238E27FC236}">
                <a16:creationId xmlns:a16="http://schemas.microsoft.com/office/drawing/2014/main" id="{4B4C1A75-1EFB-AA2D-47A6-158A287EE769}"/>
              </a:ext>
            </a:extLst>
          </p:cNvPr>
          <p:cNvSpPr txBox="1"/>
          <p:nvPr/>
        </p:nvSpPr>
        <p:spPr>
          <a:xfrm>
            <a:off x="6646533" y="4492625"/>
            <a:ext cx="1651000"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a:latin typeface="Times New Roman"/>
                <a:cs typeface="Calibri"/>
              </a:rPr>
              <a:t>Year </a:t>
            </a:r>
            <a:endParaRPr lang="en-US" sz="2400">
              <a:latin typeface="Times New Roman"/>
              <a:cs typeface="Times New Roman"/>
            </a:endParaRPr>
          </a:p>
          <a:p>
            <a:pPr algn="ctr"/>
            <a:r>
              <a:rPr lang="en-US" sz="2400">
                <a:latin typeface="Times New Roman"/>
                <a:cs typeface="Calibri"/>
              </a:rPr>
              <a:t>2016-2017</a:t>
            </a:r>
          </a:p>
        </p:txBody>
      </p:sp>
      <p:sp>
        <p:nvSpPr>
          <p:cNvPr id="13" name="TextBox 12">
            <a:extLst>
              <a:ext uri="{FF2B5EF4-FFF2-40B4-BE49-F238E27FC236}">
                <a16:creationId xmlns:a16="http://schemas.microsoft.com/office/drawing/2014/main" id="{A0D1A75E-3F13-C526-58FB-D3CE0C14E128}"/>
              </a:ext>
            </a:extLst>
          </p:cNvPr>
          <p:cNvSpPr txBox="1"/>
          <p:nvPr/>
        </p:nvSpPr>
        <p:spPr>
          <a:xfrm>
            <a:off x="8515590" y="4492625"/>
            <a:ext cx="1651000"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a:latin typeface="Times New Roman"/>
                <a:cs typeface="Calibri"/>
              </a:rPr>
              <a:t>Year </a:t>
            </a:r>
            <a:endParaRPr lang="en-US" sz="2400">
              <a:latin typeface="Times New Roman"/>
              <a:cs typeface="Times New Roman"/>
            </a:endParaRPr>
          </a:p>
          <a:p>
            <a:pPr algn="ctr"/>
            <a:r>
              <a:rPr lang="en-US" sz="2400">
                <a:latin typeface="Times New Roman"/>
                <a:cs typeface="Calibri"/>
              </a:rPr>
              <a:t>2017-2018</a:t>
            </a:r>
          </a:p>
        </p:txBody>
      </p:sp>
      <p:sp>
        <p:nvSpPr>
          <p:cNvPr id="14" name="TextBox 13">
            <a:extLst>
              <a:ext uri="{FF2B5EF4-FFF2-40B4-BE49-F238E27FC236}">
                <a16:creationId xmlns:a16="http://schemas.microsoft.com/office/drawing/2014/main" id="{8A18FBF9-71FD-533F-2615-C71894865EA8}"/>
              </a:ext>
            </a:extLst>
          </p:cNvPr>
          <p:cNvSpPr txBox="1"/>
          <p:nvPr/>
        </p:nvSpPr>
        <p:spPr>
          <a:xfrm>
            <a:off x="10413401" y="4449493"/>
            <a:ext cx="1651000"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a:latin typeface="Times New Roman"/>
                <a:cs typeface="Calibri"/>
              </a:rPr>
              <a:t>Year </a:t>
            </a:r>
            <a:endParaRPr lang="en-US" sz="2400">
              <a:latin typeface="Times New Roman"/>
              <a:cs typeface="Times New Roman"/>
            </a:endParaRPr>
          </a:p>
          <a:p>
            <a:pPr algn="ctr"/>
            <a:r>
              <a:rPr lang="en-US" sz="2400">
                <a:latin typeface="Times New Roman"/>
                <a:cs typeface="Calibri"/>
              </a:rPr>
              <a:t>2018-2019</a:t>
            </a:r>
          </a:p>
        </p:txBody>
      </p:sp>
      <p:sp>
        <p:nvSpPr>
          <p:cNvPr id="15" name="TextBox 14">
            <a:extLst>
              <a:ext uri="{FF2B5EF4-FFF2-40B4-BE49-F238E27FC236}">
                <a16:creationId xmlns:a16="http://schemas.microsoft.com/office/drawing/2014/main" id="{F23D1BCF-1058-BDEA-CF24-60A96C71CCBC}"/>
              </a:ext>
            </a:extLst>
          </p:cNvPr>
          <p:cNvSpPr txBox="1"/>
          <p:nvPr/>
        </p:nvSpPr>
        <p:spPr>
          <a:xfrm>
            <a:off x="2419590" y="4449493"/>
            <a:ext cx="1651000"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a:latin typeface="Times New Roman"/>
                <a:cs typeface="Calibri"/>
              </a:rPr>
              <a:t>Year </a:t>
            </a:r>
            <a:endParaRPr lang="en-US" sz="2400">
              <a:latin typeface="Times New Roman"/>
              <a:cs typeface="Times New Roman"/>
            </a:endParaRPr>
          </a:p>
          <a:p>
            <a:pPr algn="ctr"/>
            <a:r>
              <a:rPr lang="en-US" sz="2400">
                <a:latin typeface="Times New Roman"/>
                <a:cs typeface="Calibri"/>
              </a:rPr>
              <a:t>2014-2015</a:t>
            </a:r>
            <a:endParaRPr lang="en-US"/>
          </a:p>
        </p:txBody>
      </p:sp>
      <p:sp>
        <p:nvSpPr>
          <p:cNvPr id="16" name="TextBox 15">
            <a:extLst>
              <a:ext uri="{FF2B5EF4-FFF2-40B4-BE49-F238E27FC236}">
                <a16:creationId xmlns:a16="http://schemas.microsoft.com/office/drawing/2014/main" id="{54442749-7BF2-60BB-289A-179AE3E098F4}"/>
              </a:ext>
            </a:extLst>
          </p:cNvPr>
          <p:cNvSpPr txBox="1"/>
          <p:nvPr/>
        </p:nvSpPr>
        <p:spPr>
          <a:xfrm>
            <a:off x="1682750" y="888047"/>
            <a:ext cx="88265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600" b="1">
                <a:latin typeface="Times New Roman"/>
                <a:cs typeface="Calibri"/>
              </a:rPr>
              <a:t>TRAIN Accidents due to </a:t>
            </a:r>
            <a:r>
              <a:rPr lang="en-US" sz="3600" b="1">
                <a:solidFill>
                  <a:schemeClr val="accent6"/>
                </a:solidFill>
                <a:latin typeface="Times New Roman"/>
                <a:cs typeface="Calibri"/>
              </a:rPr>
              <a:t>DERAILMENT</a:t>
            </a:r>
            <a:endParaRPr lang="en-US" sz="3600" b="1">
              <a:solidFill>
                <a:schemeClr val="accent6"/>
              </a:solidFill>
              <a:latin typeface="Times New Roman"/>
              <a:cs typeface="Times New Roman"/>
            </a:endParaRPr>
          </a:p>
        </p:txBody>
      </p:sp>
    </p:spTree>
    <p:extLst>
      <p:ext uri="{BB962C8B-B14F-4D97-AF65-F5344CB8AC3E}">
        <p14:creationId xmlns:p14="http://schemas.microsoft.com/office/powerpoint/2010/main" val="655685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8" name="Rectangle 42">
            <a:extLst>
              <a:ext uri="{FF2B5EF4-FFF2-40B4-BE49-F238E27FC236}">
                <a16:creationId xmlns:a16="http://schemas.microsoft.com/office/drawing/2014/main" id="{231BF440-39FA-4087-84CC-2EEC0BBDAF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5">
            <a:extLst>
              <a:ext uri="{FF2B5EF4-FFF2-40B4-BE49-F238E27FC236}">
                <a16:creationId xmlns:a16="http://schemas.microsoft.com/office/drawing/2014/main" id="{FF5AA664-9911-8AB2-6739-F6D355C50549}"/>
              </a:ext>
            </a:extLst>
          </p:cNvPr>
          <p:cNvPicPr>
            <a:picLocks noChangeAspect="1"/>
          </p:cNvPicPr>
          <p:nvPr/>
        </p:nvPicPr>
        <p:blipFill rotWithShape="1">
          <a:blip r:embed="rId2"/>
          <a:srcRect t="4088" r="-2" b="14425"/>
          <a:stretch/>
        </p:blipFill>
        <p:spPr>
          <a:xfrm>
            <a:off x="4883025" y="10"/>
            <a:ext cx="7308975" cy="3364982"/>
          </a:xfrm>
          <a:custGeom>
            <a:avLst/>
            <a:gdLst/>
            <a:ahLst/>
            <a:cxnLst/>
            <a:rect l="l" t="t" r="r" b="b"/>
            <a:pathLst>
              <a:path w="7308975" h="3364992">
                <a:moveTo>
                  <a:pt x="0" y="0"/>
                </a:moveTo>
                <a:lnTo>
                  <a:pt x="7308975" y="0"/>
                </a:lnTo>
                <a:lnTo>
                  <a:pt x="7308975" y="3364992"/>
                </a:lnTo>
                <a:lnTo>
                  <a:pt x="1210305" y="3364992"/>
                </a:lnTo>
                <a:lnTo>
                  <a:pt x="1192705" y="2943200"/>
                </a:lnTo>
                <a:cubicBezTo>
                  <a:pt x="1098874" y="1825108"/>
                  <a:pt x="684692" y="821621"/>
                  <a:pt x="62981" y="69271"/>
                </a:cubicBezTo>
                <a:close/>
              </a:path>
            </a:pathLst>
          </a:custGeom>
        </p:spPr>
      </p:pic>
      <p:pic>
        <p:nvPicPr>
          <p:cNvPr id="6" name="Picture 6">
            <a:extLst>
              <a:ext uri="{FF2B5EF4-FFF2-40B4-BE49-F238E27FC236}">
                <a16:creationId xmlns:a16="http://schemas.microsoft.com/office/drawing/2014/main" id="{F746C634-6523-59D4-A8B4-A8D7B48B6751}"/>
              </a:ext>
            </a:extLst>
          </p:cNvPr>
          <p:cNvPicPr>
            <a:picLocks noChangeAspect="1"/>
          </p:cNvPicPr>
          <p:nvPr/>
        </p:nvPicPr>
        <p:blipFill rotWithShape="1">
          <a:blip r:embed="rId3"/>
          <a:srcRect t="14372" r="-2" b="16654"/>
          <a:stretch/>
        </p:blipFill>
        <p:spPr>
          <a:xfrm>
            <a:off x="4883025" y="3493008"/>
            <a:ext cx="7308975" cy="3364992"/>
          </a:xfrm>
          <a:custGeom>
            <a:avLst/>
            <a:gdLst/>
            <a:ahLst/>
            <a:cxnLst/>
            <a:rect l="l" t="t" r="r" b="b"/>
            <a:pathLst>
              <a:path w="7308975" h="3364992">
                <a:moveTo>
                  <a:pt x="1210305" y="0"/>
                </a:moveTo>
                <a:lnTo>
                  <a:pt x="7308975" y="0"/>
                </a:lnTo>
                <a:lnTo>
                  <a:pt x="7308975" y="3364992"/>
                </a:lnTo>
                <a:lnTo>
                  <a:pt x="0" y="3364992"/>
                </a:lnTo>
                <a:lnTo>
                  <a:pt x="62981" y="3295722"/>
                </a:lnTo>
                <a:cubicBezTo>
                  <a:pt x="684692" y="2543371"/>
                  <a:pt x="1098874" y="1539884"/>
                  <a:pt x="1192705" y="421793"/>
                </a:cubicBezTo>
                <a:close/>
              </a:path>
            </a:pathLst>
          </a:custGeom>
        </p:spPr>
      </p:pic>
      <p:sp useBgFill="1">
        <p:nvSpPr>
          <p:cNvPr id="50" name="Freeform: Shape 44">
            <a:extLst>
              <a:ext uri="{FF2B5EF4-FFF2-40B4-BE49-F238E27FC236}">
                <a16:creationId xmlns:a16="http://schemas.microsoft.com/office/drawing/2014/main" id="{F04E4CBA-303B-48BD-8451-C2701CB0EE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001" cy="6858000"/>
          </a:xfrm>
          <a:custGeom>
            <a:avLst/>
            <a:gdLst>
              <a:gd name="connsiteX0" fmla="*/ 0 w 6096001"/>
              <a:gd name="connsiteY0" fmla="*/ 0 h 6858000"/>
              <a:gd name="connsiteX1" fmla="*/ 4883024 w 6096001"/>
              <a:gd name="connsiteY1" fmla="*/ 0 h 6858000"/>
              <a:gd name="connsiteX2" fmla="*/ 4946006 w 6096001"/>
              <a:gd name="connsiteY2" fmla="*/ 69271 h 6858000"/>
              <a:gd name="connsiteX3" fmla="*/ 6096001 w 6096001"/>
              <a:gd name="connsiteY3" fmla="*/ 3429000 h 6858000"/>
              <a:gd name="connsiteX4" fmla="*/ 4946006 w 6096001"/>
              <a:gd name="connsiteY4" fmla="*/ 6788730 h 6858000"/>
              <a:gd name="connsiteX5" fmla="*/ 4883024 w 6096001"/>
              <a:gd name="connsiteY5" fmla="*/ 6858000 h 6858000"/>
              <a:gd name="connsiteX6" fmla="*/ 0 w 609600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001" h="6858000">
                <a:moveTo>
                  <a:pt x="0" y="0"/>
                </a:moveTo>
                <a:lnTo>
                  <a:pt x="4883024" y="0"/>
                </a:lnTo>
                <a:lnTo>
                  <a:pt x="4946006" y="69271"/>
                </a:lnTo>
                <a:cubicBezTo>
                  <a:pt x="5656532" y="929100"/>
                  <a:pt x="6096001" y="2116944"/>
                  <a:pt x="6096001" y="3429000"/>
                </a:cubicBezTo>
                <a:cubicBezTo>
                  <a:pt x="6096001" y="4741056"/>
                  <a:pt x="5656532" y="5928900"/>
                  <a:pt x="4946006" y="6788730"/>
                </a:cubicBezTo>
                <a:lnTo>
                  <a:pt x="4883024" y="6858000"/>
                </a:lnTo>
                <a:lnTo>
                  <a:pt x="0" y="6858000"/>
                </a:lnTo>
                <a:close/>
              </a:path>
            </a:pathLst>
          </a:custGeom>
          <a:ln w="9525">
            <a:solidFill>
              <a:srgbClr val="EFEFEF"/>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47" name="Freeform: Shape 46">
            <a:extLst>
              <a:ext uri="{FF2B5EF4-FFF2-40B4-BE49-F238E27FC236}">
                <a16:creationId xmlns:a16="http://schemas.microsoft.com/office/drawing/2014/main" id="{F6CA58B3-AFCC-4A40-9882-50D5080879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7332" cy="6858000"/>
          </a:xfrm>
          <a:custGeom>
            <a:avLst/>
            <a:gdLst>
              <a:gd name="connsiteX0" fmla="*/ 0 w 6087332"/>
              <a:gd name="connsiteY0" fmla="*/ 0 h 6858000"/>
              <a:gd name="connsiteX1" fmla="*/ 4874355 w 6087332"/>
              <a:gd name="connsiteY1" fmla="*/ 0 h 6858000"/>
              <a:gd name="connsiteX2" fmla="*/ 4937337 w 6087332"/>
              <a:gd name="connsiteY2" fmla="*/ 69271 h 6858000"/>
              <a:gd name="connsiteX3" fmla="*/ 6087332 w 6087332"/>
              <a:gd name="connsiteY3" fmla="*/ 3429000 h 6858000"/>
              <a:gd name="connsiteX4" fmla="*/ 4937337 w 6087332"/>
              <a:gd name="connsiteY4" fmla="*/ 6788730 h 6858000"/>
              <a:gd name="connsiteX5" fmla="*/ 4874355 w 6087332"/>
              <a:gd name="connsiteY5" fmla="*/ 6858000 h 6858000"/>
              <a:gd name="connsiteX6" fmla="*/ 0 w 608733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87332" h="6858000">
                <a:moveTo>
                  <a:pt x="0" y="0"/>
                </a:moveTo>
                <a:lnTo>
                  <a:pt x="4874355" y="0"/>
                </a:lnTo>
                <a:lnTo>
                  <a:pt x="4937337" y="69271"/>
                </a:lnTo>
                <a:cubicBezTo>
                  <a:pt x="5647863" y="929100"/>
                  <a:pt x="6087332" y="2116944"/>
                  <a:pt x="6087332" y="3429000"/>
                </a:cubicBezTo>
                <a:cubicBezTo>
                  <a:pt x="6087332" y="4741056"/>
                  <a:pt x="5647863" y="5928900"/>
                  <a:pt x="4937337" y="6788730"/>
                </a:cubicBezTo>
                <a:lnTo>
                  <a:pt x="4874355" y="6858000"/>
                </a:ln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 name="Title 1">
            <a:extLst>
              <a:ext uri="{FF2B5EF4-FFF2-40B4-BE49-F238E27FC236}">
                <a16:creationId xmlns:a16="http://schemas.microsoft.com/office/drawing/2014/main" id="{82EC1617-FDA5-E410-A792-DE2D3A79E047}"/>
              </a:ext>
            </a:extLst>
          </p:cNvPr>
          <p:cNvSpPr>
            <a:spLocks noGrp="1"/>
          </p:cNvSpPr>
          <p:nvPr>
            <p:ph type="title"/>
          </p:nvPr>
        </p:nvSpPr>
        <p:spPr>
          <a:xfrm>
            <a:off x="448056" y="859536"/>
            <a:ext cx="4832802" cy="1243584"/>
          </a:xfrm>
        </p:spPr>
        <p:txBody>
          <a:bodyPr vert="horz" lIns="91440" tIns="45720" rIns="91440" bIns="45720" rtlCol="0">
            <a:normAutofit/>
          </a:bodyPr>
          <a:lstStyle/>
          <a:p>
            <a:r>
              <a:rPr lang="en-US" sz="3600">
                <a:latin typeface="Times New Roman"/>
                <a:cs typeface="Calibri Light"/>
              </a:rPr>
              <a:t>Reasons for Derailment</a:t>
            </a:r>
            <a:endParaRPr lang="en-US" sz="3600">
              <a:latin typeface="Times New Roman"/>
              <a:cs typeface="Times New Roman"/>
            </a:endParaRPr>
          </a:p>
        </p:txBody>
      </p:sp>
      <p:sp>
        <p:nvSpPr>
          <p:cNvPr id="49" name="Rectangle 48">
            <a:extLst>
              <a:ext uri="{FF2B5EF4-FFF2-40B4-BE49-F238E27FC236}">
                <a16:creationId xmlns:a16="http://schemas.microsoft.com/office/drawing/2014/main" id="{75C56826-D4E5-42ED-8529-079651CB30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52144"/>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useBgFill="1">
        <p:nvSpPr>
          <p:cNvPr id="51" name="Rectangle 50">
            <a:extLst>
              <a:ext uri="{FF2B5EF4-FFF2-40B4-BE49-F238E27FC236}">
                <a16:creationId xmlns:a16="http://schemas.microsoft.com/office/drawing/2014/main" id="{82095FCE-EF05-4443-B97A-85DEE3A5CA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9544" y="2194560"/>
            <a:ext cx="4892040" cy="18288"/>
          </a:xfrm>
          <a:prstGeom prst="rect">
            <a:avLst/>
          </a:prstGeom>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3" name="Rectangle 52">
            <a:extLst>
              <a:ext uri="{FF2B5EF4-FFF2-40B4-BE49-F238E27FC236}">
                <a16:creationId xmlns:a16="http://schemas.microsoft.com/office/drawing/2014/main" id="{CA00AE6B-AA30-4CF8-BA6F-339B780AD7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9544" y="2194560"/>
            <a:ext cx="4892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0" name="Content Placeholder 9">
            <a:extLst>
              <a:ext uri="{FF2B5EF4-FFF2-40B4-BE49-F238E27FC236}">
                <a16:creationId xmlns:a16="http://schemas.microsoft.com/office/drawing/2014/main" id="{BC143250-F725-E486-8D68-8F1D6E81F188}"/>
              </a:ext>
            </a:extLst>
          </p:cNvPr>
          <p:cNvSpPr>
            <a:spLocks noGrp="1"/>
          </p:cNvSpPr>
          <p:nvPr>
            <p:ph idx="1"/>
          </p:nvPr>
        </p:nvSpPr>
        <p:spPr>
          <a:xfrm>
            <a:off x="448056" y="2512611"/>
            <a:ext cx="4832803" cy="3664351"/>
          </a:xfrm>
        </p:spPr>
        <p:txBody>
          <a:bodyPr vert="horz" lIns="91440" tIns="45720" rIns="91440" bIns="45720" rtlCol="0" anchor="t">
            <a:normAutofit/>
          </a:bodyPr>
          <a:lstStyle/>
          <a:p>
            <a:r>
              <a:rPr lang="en-US" sz="2600">
                <a:latin typeface="Times New Roman"/>
                <a:cs typeface="Calibri"/>
              </a:rPr>
              <a:t>Temperature related expansion/contraction of the rails</a:t>
            </a:r>
          </a:p>
          <a:p>
            <a:r>
              <a:rPr lang="en-US" sz="2600">
                <a:latin typeface="Times New Roman"/>
                <a:cs typeface="Calibri"/>
              </a:rPr>
              <a:t>Overloaded vehicles</a:t>
            </a:r>
          </a:p>
          <a:p>
            <a:r>
              <a:rPr lang="en-US" sz="2600">
                <a:latin typeface="Times New Roman"/>
                <a:cs typeface="Calibri"/>
              </a:rPr>
              <a:t>Environmental obstacles</a:t>
            </a:r>
          </a:p>
        </p:txBody>
      </p:sp>
      <p:sp>
        <p:nvSpPr>
          <p:cNvPr id="4" name="Slide Number Placeholder 3">
            <a:extLst>
              <a:ext uri="{FF2B5EF4-FFF2-40B4-BE49-F238E27FC236}">
                <a16:creationId xmlns:a16="http://schemas.microsoft.com/office/drawing/2014/main" id="{F9E7E331-552D-40E5-7115-FC71A3BC3F94}"/>
              </a:ext>
            </a:extLst>
          </p:cNvPr>
          <p:cNvSpPr>
            <a:spLocks noGrp="1"/>
          </p:cNvSpPr>
          <p:nvPr>
            <p:ph type="sldNum" sz="quarter" idx="12"/>
          </p:nvPr>
        </p:nvSpPr>
        <p:spPr>
          <a:xfrm>
            <a:off x="9009888" y="6356350"/>
            <a:ext cx="2743200" cy="365125"/>
          </a:xfrm>
        </p:spPr>
        <p:txBody>
          <a:bodyPr vert="horz" lIns="91440" tIns="45720" rIns="91440" bIns="45720" rtlCol="0">
            <a:noAutofit/>
          </a:bodyPr>
          <a:lstStyle/>
          <a:p>
            <a:pPr>
              <a:spcAft>
                <a:spcPts val="600"/>
              </a:spcAft>
            </a:pPr>
            <a:endParaRPr lang="en-US" sz="2400">
              <a:solidFill>
                <a:schemeClr val="bg1"/>
              </a:solidFill>
              <a:latin typeface="Times New Roman"/>
              <a:cs typeface="Times New Roman"/>
            </a:endParaRPr>
          </a:p>
          <a:p>
            <a:pPr>
              <a:spcAft>
                <a:spcPts val="600"/>
              </a:spcAft>
            </a:pPr>
            <a:endParaRPr lang="en-US" sz="2400">
              <a:solidFill>
                <a:schemeClr val="bg1"/>
              </a:solidFill>
              <a:latin typeface="Times New Roman"/>
              <a:cs typeface="Times New Roman"/>
            </a:endParaRPr>
          </a:p>
        </p:txBody>
      </p:sp>
      <p:sp>
        <p:nvSpPr>
          <p:cNvPr id="7" name="TextBox 6">
            <a:extLst>
              <a:ext uri="{FF2B5EF4-FFF2-40B4-BE49-F238E27FC236}">
                <a16:creationId xmlns:a16="http://schemas.microsoft.com/office/drawing/2014/main" id="{D87BA0C1-0B91-3C55-1F6E-B26F3D35B769}"/>
              </a:ext>
            </a:extLst>
          </p:cNvPr>
          <p:cNvSpPr txBox="1"/>
          <p:nvPr/>
        </p:nvSpPr>
        <p:spPr>
          <a:xfrm>
            <a:off x="10970329" y="6393179"/>
            <a:ext cx="870892"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b="1">
                <a:latin typeface="Times New Roman"/>
                <a:cs typeface="Calibri"/>
              </a:rPr>
              <a:t>9</a:t>
            </a:r>
          </a:p>
        </p:txBody>
      </p:sp>
    </p:spTree>
    <p:extLst>
      <p:ext uri="{BB962C8B-B14F-4D97-AF65-F5344CB8AC3E}">
        <p14:creationId xmlns:p14="http://schemas.microsoft.com/office/powerpoint/2010/main" val="15142708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Monoline">
  <a:themeElements>
    <a:clrScheme name="Custom 167">
      <a:dk1>
        <a:sysClr val="windowText" lastClr="000000"/>
      </a:dk1>
      <a:lt1>
        <a:sysClr val="window" lastClr="FFFFFF"/>
      </a:lt1>
      <a:dk2>
        <a:srgbClr val="44546A"/>
      </a:dk2>
      <a:lt2>
        <a:srgbClr val="E7E6E6"/>
      </a:lt2>
      <a:accent1>
        <a:srgbClr val="FBF4EF"/>
      </a:accent1>
      <a:accent2>
        <a:srgbClr val="F7F6F3"/>
      </a:accent2>
      <a:accent3>
        <a:srgbClr val="A5A5A5"/>
      </a:accent3>
      <a:accent4>
        <a:srgbClr val="FFC000"/>
      </a:accent4>
      <a:accent5>
        <a:srgbClr val="5B9BD5"/>
      </a:accent5>
      <a:accent6>
        <a:srgbClr val="70AD47"/>
      </a:accent6>
      <a:hlink>
        <a:srgbClr val="0563C1"/>
      </a:hlink>
      <a:folHlink>
        <a:srgbClr val="954F72"/>
      </a:folHlink>
    </a:clrScheme>
    <a:fontScheme name="Custom 56">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onoline" id="{080CB5C6-FA0A-40B0-8C1A-A4BA88D91EE0}" vid="{DC98E595-77B2-413A-A4EA-B47400BD13CB}"/>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B4C25992F00604893BA897F76538791" ma:contentTypeVersion="11" ma:contentTypeDescription="Create a new document." ma:contentTypeScope="" ma:versionID="fc70160a5ec1d7b60d5bb0cc9697a13c">
  <xsd:schema xmlns:xsd="http://www.w3.org/2001/XMLSchema" xmlns:xs="http://www.w3.org/2001/XMLSchema" xmlns:p="http://schemas.microsoft.com/office/2006/metadata/properties" xmlns:ns3="f9ccdf1a-fbbb-4565-9c51-2033468a6622" targetNamespace="http://schemas.microsoft.com/office/2006/metadata/properties" ma:root="true" ma:fieldsID="e3126d94915089210d45bd60a22e3341" ns3:_="">
    <xsd:import namespace="f9ccdf1a-fbbb-4565-9c51-2033468a6622"/>
    <xsd:element name="properties">
      <xsd:complexType>
        <xsd:sequence>
          <xsd:element name="documentManagement">
            <xsd:complexType>
              <xsd:all>
                <xsd:element ref="ns3:MediaServiceMetadata" minOccurs="0"/>
                <xsd:element ref="ns3:MediaServiceFastMetadata" minOccurs="0"/>
                <xsd:element ref="ns3:MediaServiceObjectDetectorVersions" minOccurs="0"/>
                <xsd:element ref="ns3:_activity" minOccurs="0"/>
                <xsd:element ref="ns3:MediaServiceDateTaken" minOccurs="0"/>
                <xsd:element ref="ns3:MediaServiceSystemTags" minOccurs="0"/>
                <xsd:element ref="ns3:MediaServiceLocation" minOccurs="0"/>
                <xsd:element ref="ns3:MediaServiceGenerationTime" minOccurs="0"/>
                <xsd:element ref="ns3:MediaServiceEventHashCode" minOccurs="0"/>
                <xsd:element ref="ns3:MediaLengthInSeconds"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9ccdf1a-fbbb-4565-9c51-2033468a662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_activity" ma:index="11" nillable="true" ma:displayName="_activity" ma:hidden="true" ma:internalName="_activity">
      <xsd:simpleType>
        <xsd:restriction base="dms:Note"/>
      </xsd:simpleType>
    </xsd:element>
    <xsd:element name="MediaServiceDateTaken" ma:index="12" nillable="true" ma:displayName="MediaServiceDateTaken" ma:hidden="true" ma:indexed="true" ma:internalName="MediaServiceDateTaken" ma:readOnly="true">
      <xsd:simpleType>
        <xsd:restriction base="dms:Text"/>
      </xsd:simpleType>
    </xsd:element>
    <xsd:element name="MediaServiceSystemTags" ma:index="13" nillable="true" ma:displayName="MediaServiceSystemTags" ma:hidden="true" ma:internalName="MediaServiceSystemTags" ma:readOnly="true">
      <xsd:simpleType>
        <xsd:restriction base="dms:Note"/>
      </xsd:simpleType>
    </xsd:element>
    <xsd:element name="MediaServiceLocation" ma:index="14" nillable="true" ma:displayName="Location" ma:indexed="true" ma:internalName="MediaServiceLocation"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element name="MediaServiceSearchProperties" ma:index="18" nillable="true" ma:displayName="MediaServiceSearchProperties" ma:hidden="true" ma:internalName="MediaServiceSearchPropertie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activity xmlns="f9ccdf1a-fbbb-4565-9c51-2033468a6622" xsi:nil="true"/>
  </documentManagement>
</p:properties>
</file>

<file path=customXml/itemProps1.xml><?xml version="1.0" encoding="utf-8"?>
<ds:datastoreItem xmlns:ds="http://schemas.openxmlformats.org/officeDocument/2006/customXml" ds:itemID="{E44103FF-BA74-4609-B366-3932911B448A}">
  <ds:schemaRefs>
    <ds:schemaRef ds:uri="http://schemas.microsoft.com/sharepoint/v3/contenttype/forms"/>
  </ds:schemaRefs>
</ds:datastoreItem>
</file>

<file path=customXml/itemProps2.xml><?xml version="1.0" encoding="utf-8"?>
<ds:datastoreItem xmlns:ds="http://schemas.openxmlformats.org/officeDocument/2006/customXml" ds:itemID="{92936670-DB24-4182-A48E-EC605D432A8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9ccdf1a-fbbb-4565-9c51-2033468a662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536C8FD9-4ABA-4740-A9DB-D4FFA28387D4}">
  <ds:schemaRefs>
    <ds:schemaRef ds:uri="http://www.w3.org/XML/1998/namespace"/>
    <ds:schemaRef ds:uri="http://purl.org/dc/elements/1.1/"/>
    <ds:schemaRef ds:uri="http://schemas.microsoft.com/office/2006/documentManagement/types"/>
    <ds:schemaRef ds:uri="http://purl.org/dc/dcmitype/"/>
    <ds:schemaRef ds:uri="http://purl.org/dc/terms/"/>
    <ds:schemaRef ds:uri="f9ccdf1a-fbbb-4565-9c51-2033468a6622"/>
    <ds:schemaRef ds:uri="http://schemas.microsoft.com/office/infopath/2007/PartnerControls"/>
    <ds:schemaRef ds:uri="http://schemas.openxmlformats.org/package/2006/metadata/core-properties"/>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emplate>office theme</Template>
  <TotalTime>4</TotalTime>
  <Words>714</Words>
  <Application>Microsoft Office PowerPoint</Application>
  <PresentationFormat>Widescreen</PresentationFormat>
  <Paragraphs>156</Paragraphs>
  <Slides>27</Slides>
  <Notes>0</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27</vt:i4>
      </vt:variant>
    </vt:vector>
  </HeadingPairs>
  <TitlesOfParts>
    <vt:vector size="34" baseType="lpstr">
      <vt:lpstr>Arial</vt:lpstr>
      <vt:lpstr>Calibri</vt:lpstr>
      <vt:lpstr>Calibri Light</vt:lpstr>
      <vt:lpstr>Tenorite</vt:lpstr>
      <vt:lpstr>Times New Roman</vt:lpstr>
      <vt:lpstr>office theme</vt:lpstr>
      <vt:lpstr>Monoline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Reasons for Derailment</vt:lpstr>
      <vt:lpstr>PowerPoint Presentation</vt:lpstr>
      <vt:lpstr>Background Study</vt:lpstr>
      <vt:lpstr>PowerPoint Presentation</vt:lpstr>
      <vt:lpstr>Research Gap</vt:lpstr>
      <vt:lpstr>Objectives</vt:lpstr>
      <vt:lpstr>Methodology</vt:lpstr>
      <vt:lpstr>Hardware</vt:lpstr>
      <vt:lpstr>PowerPoint Presentation</vt:lpstr>
      <vt:lpstr>PowerPoint Presentation</vt:lpstr>
      <vt:lpstr>PowerPoint Presentation</vt:lpstr>
      <vt:lpstr>Software</vt:lpstr>
      <vt:lpstr>Flowchart</vt:lpstr>
      <vt:lpstr>System Diagram</vt:lpstr>
      <vt:lpstr>Conclusion</vt:lpstr>
      <vt:lpstr>Future Scope</vt:lpstr>
      <vt:lpstr>THANKS EVERYONE!</vt:lpstr>
      <vt:lpstr>Q&amp;A</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ASUS</dc:creator>
  <cp:lastModifiedBy>Latifa Nishi</cp:lastModifiedBy>
  <cp:revision>3</cp:revision>
  <dcterms:created xsi:type="dcterms:W3CDTF">2022-10-22T13:30:14Z</dcterms:created>
  <dcterms:modified xsi:type="dcterms:W3CDTF">2024-10-30T17:35:22Z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efa4170-0d19-0005-0004-bc88714345d2_Enabled">
    <vt:lpwstr>true</vt:lpwstr>
  </property>
  <property fmtid="{D5CDD505-2E9C-101B-9397-08002B2CF9AE}" pid="3" name="MSIP_Label_defa4170-0d19-0005-0004-bc88714345d2_SetDate">
    <vt:lpwstr>2024-04-25T22:40:34Z</vt:lpwstr>
  </property>
  <property fmtid="{D5CDD505-2E9C-101B-9397-08002B2CF9AE}" pid="4" name="MSIP_Label_defa4170-0d19-0005-0004-bc88714345d2_Method">
    <vt:lpwstr>Standard</vt:lpwstr>
  </property>
  <property fmtid="{D5CDD505-2E9C-101B-9397-08002B2CF9AE}" pid="5" name="MSIP_Label_defa4170-0d19-0005-0004-bc88714345d2_Name">
    <vt:lpwstr>defa4170-0d19-0005-0004-bc88714345d2</vt:lpwstr>
  </property>
  <property fmtid="{D5CDD505-2E9C-101B-9397-08002B2CF9AE}" pid="6" name="MSIP_Label_defa4170-0d19-0005-0004-bc88714345d2_SiteId">
    <vt:lpwstr>54cb501e-b5bd-41cb-8256-02c460e45125</vt:lpwstr>
  </property>
  <property fmtid="{D5CDD505-2E9C-101B-9397-08002B2CF9AE}" pid="7" name="MSIP_Label_defa4170-0d19-0005-0004-bc88714345d2_ActionId">
    <vt:lpwstr>367e3a00-ed85-431b-b6b5-32752a2c26e5</vt:lpwstr>
  </property>
  <property fmtid="{D5CDD505-2E9C-101B-9397-08002B2CF9AE}" pid="8" name="MSIP_Label_defa4170-0d19-0005-0004-bc88714345d2_ContentBits">
    <vt:lpwstr>0</vt:lpwstr>
  </property>
  <property fmtid="{D5CDD505-2E9C-101B-9397-08002B2CF9AE}" pid="9" name="ContentTypeId">
    <vt:lpwstr>0x0101007B4C25992F00604893BA897F76538791</vt:lpwstr>
  </property>
</Properties>
</file>